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6" r:id="rId4"/>
  </p:sldMasterIdLst>
  <p:notesMasterIdLst>
    <p:notesMasterId r:id="rId40"/>
  </p:notesMasterIdLst>
  <p:handoutMasterIdLst>
    <p:handoutMasterId r:id="rId41"/>
  </p:handoutMasterIdLst>
  <p:sldIdLst>
    <p:sldId id="346" r:id="rId5"/>
    <p:sldId id="347" r:id="rId6"/>
    <p:sldId id="348" r:id="rId7"/>
    <p:sldId id="349" r:id="rId8"/>
    <p:sldId id="359" r:id="rId9"/>
    <p:sldId id="362" r:id="rId10"/>
    <p:sldId id="364" r:id="rId11"/>
    <p:sldId id="363" r:id="rId12"/>
    <p:sldId id="365" r:id="rId13"/>
    <p:sldId id="377" r:id="rId14"/>
    <p:sldId id="366" r:id="rId15"/>
    <p:sldId id="378" r:id="rId16"/>
    <p:sldId id="367" r:id="rId17"/>
    <p:sldId id="368" r:id="rId18"/>
    <p:sldId id="376" r:id="rId19"/>
    <p:sldId id="369" r:id="rId20"/>
    <p:sldId id="375" r:id="rId21"/>
    <p:sldId id="370" r:id="rId22"/>
    <p:sldId id="371" r:id="rId23"/>
    <p:sldId id="374" r:id="rId24"/>
    <p:sldId id="373" r:id="rId25"/>
    <p:sldId id="372" r:id="rId26"/>
    <p:sldId id="379" r:id="rId27"/>
    <p:sldId id="380" r:id="rId28"/>
    <p:sldId id="381" r:id="rId29"/>
    <p:sldId id="382" r:id="rId30"/>
    <p:sldId id="388" r:id="rId31"/>
    <p:sldId id="387" r:id="rId32"/>
    <p:sldId id="386" r:id="rId33"/>
    <p:sldId id="385" r:id="rId34"/>
    <p:sldId id="384" r:id="rId35"/>
    <p:sldId id="383" r:id="rId36"/>
    <p:sldId id="389" r:id="rId37"/>
    <p:sldId id="390" r:id="rId38"/>
    <p:sldId id="31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" userDrawn="1">
          <p15:clr>
            <a:srgbClr val="A4A3A4"/>
          </p15:clr>
        </p15:guide>
        <p15:guide id="3" orient="horz" pos="4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9" autoAdjust="0"/>
    <p:restoredTop sz="94626" autoAdjust="0"/>
  </p:normalViewPr>
  <p:slideViewPr>
    <p:cSldViewPr snapToGrid="0">
      <p:cViewPr varScale="1">
        <p:scale>
          <a:sx n="133" d="100"/>
          <a:sy n="133" d="100"/>
        </p:scale>
        <p:origin x="224" y="744"/>
      </p:cViewPr>
      <p:guideLst>
        <p:guide pos="384"/>
        <p:guide orient="horz" pos="432"/>
      </p:guideLst>
    </p:cSldViewPr>
  </p:slideViewPr>
  <p:outlineViewPr>
    <p:cViewPr>
      <p:scale>
        <a:sx n="33" d="100"/>
        <a:sy n="33" d="100"/>
      </p:scale>
      <p:origin x="0" y="-7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6B2E45-AB46-D245-8DBD-441D26532B09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6EF8151-1798-8240-B75B-DA6F43F8D0F3}">
      <dgm:prSet phldrT="[Texto]"/>
      <dgm:spPr/>
      <dgm:t>
        <a:bodyPr/>
        <a:lstStyle/>
        <a:p>
          <a:r>
            <a:rPr lang="es-ES" dirty="0"/>
            <a:t>Recolección de Datos</a:t>
          </a:r>
        </a:p>
      </dgm:t>
    </dgm:pt>
    <dgm:pt modelId="{37EBCA0D-F188-994D-9B80-B987803FBAE4}" type="parTrans" cxnId="{4B427B58-0A8F-8146-B955-926574DB34AD}">
      <dgm:prSet/>
      <dgm:spPr/>
      <dgm:t>
        <a:bodyPr/>
        <a:lstStyle/>
        <a:p>
          <a:endParaRPr lang="es-ES"/>
        </a:p>
      </dgm:t>
    </dgm:pt>
    <dgm:pt modelId="{782AAB39-F7DB-F84D-8AEE-478337A16CA9}" type="sibTrans" cxnId="{4B427B58-0A8F-8146-B955-926574DB34AD}">
      <dgm:prSet/>
      <dgm:spPr/>
      <dgm:t>
        <a:bodyPr/>
        <a:lstStyle/>
        <a:p>
          <a:endParaRPr lang="es-ES"/>
        </a:p>
      </dgm:t>
    </dgm:pt>
    <dgm:pt modelId="{6D2B4B03-2C53-694C-A46D-3526071F2873}">
      <dgm:prSet phldrT="[Texto]"/>
      <dgm:spPr/>
      <dgm:t>
        <a:bodyPr/>
        <a:lstStyle/>
        <a:p>
          <a:r>
            <a:rPr lang="es-ES" dirty="0"/>
            <a:t>Preprocesamiento de Datos</a:t>
          </a:r>
        </a:p>
      </dgm:t>
    </dgm:pt>
    <dgm:pt modelId="{291D393A-602F-B74F-B923-82AC078A8375}" type="parTrans" cxnId="{9FEBE1F9-5D38-F44E-B066-5A0032A32052}">
      <dgm:prSet/>
      <dgm:spPr/>
      <dgm:t>
        <a:bodyPr/>
        <a:lstStyle/>
        <a:p>
          <a:endParaRPr lang="es-ES"/>
        </a:p>
      </dgm:t>
    </dgm:pt>
    <dgm:pt modelId="{F9E49D09-903B-EB4F-80BB-6011F83E1DAE}" type="sibTrans" cxnId="{9FEBE1F9-5D38-F44E-B066-5A0032A32052}">
      <dgm:prSet/>
      <dgm:spPr/>
      <dgm:t>
        <a:bodyPr/>
        <a:lstStyle/>
        <a:p>
          <a:endParaRPr lang="es-ES"/>
        </a:p>
      </dgm:t>
    </dgm:pt>
    <dgm:pt modelId="{F61DEC59-4DB2-0F4B-A885-145ED44C5FB3}">
      <dgm:prSet phldrT="[Texto]"/>
      <dgm:spPr/>
      <dgm:t>
        <a:bodyPr/>
        <a:lstStyle/>
        <a:p>
          <a:r>
            <a:rPr lang="es-ES" dirty="0"/>
            <a:t>Modelado</a:t>
          </a:r>
        </a:p>
      </dgm:t>
    </dgm:pt>
    <dgm:pt modelId="{9FC4A59D-2058-2044-BB34-A2BAD935ADA7}" type="parTrans" cxnId="{F7AA157C-FE38-6947-8EDE-1CF489731C19}">
      <dgm:prSet/>
      <dgm:spPr/>
      <dgm:t>
        <a:bodyPr/>
        <a:lstStyle/>
        <a:p>
          <a:endParaRPr lang="es-ES"/>
        </a:p>
      </dgm:t>
    </dgm:pt>
    <dgm:pt modelId="{00F40FCB-64F7-D549-A2B2-D782231A76D8}" type="sibTrans" cxnId="{F7AA157C-FE38-6947-8EDE-1CF489731C19}">
      <dgm:prSet/>
      <dgm:spPr/>
      <dgm:t>
        <a:bodyPr/>
        <a:lstStyle/>
        <a:p>
          <a:endParaRPr lang="es-ES"/>
        </a:p>
      </dgm:t>
    </dgm:pt>
    <dgm:pt modelId="{7DA53FEC-A4FA-994C-9CC0-DFB9ECE725FD}">
      <dgm:prSet phldrT="[Texto]"/>
      <dgm:spPr/>
      <dgm:t>
        <a:bodyPr/>
        <a:lstStyle/>
        <a:p>
          <a:r>
            <a:rPr lang="es-ES" dirty="0"/>
            <a:t>Evaluación de Modelos</a:t>
          </a:r>
        </a:p>
      </dgm:t>
    </dgm:pt>
    <dgm:pt modelId="{21EABE9C-5A40-664C-B693-4470D07FF71E}" type="parTrans" cxnId="{653AE689-3AAF-9249-9359-54AC46CF3A0C}">
      <dgm:prSet/>
      <dgm:spPr/>
      <dgm:t>
        <a:bodyPr/>
        <a:lstStyle/>
        <a:p>
          <a:endParaRPr lang="es-ES"/>
        </a:p>
      </dgm:t>
    </dgm:pt>
    <dgm:pt modelId="{745CE55F-F07D-1246-A085-1E53962774EB}" type="sibTrans" cxnId="{653AE689-3AAF-9249-9359-54AC46CF3A0C}">
      <dgm:prSet/>
      <dgm:spPr/>
      <dgm:t>
        <a:bodyPr/>
        <a:lstStyle/>
        <a:p>
          <a:endParaRPr lang="es-ES"/>
        </a:p>
      </dgm:t>
    </dgm:pt>
    <dgm:pt modelId="{FAB41F6A-AA84-6B4E-820C-C4AA8D2F8530}">
      <dgm:prSet phldrT="[Texto]"/>
      <dgm:spPr/>
      <dgm:t>
        <a:bodyPr/>
        <a:lstStyle/>
        <a:p>
          <a:r>
            <a:rPr lang="es-ES" dirty="0"/>
            <a:t>Análisis Exploratorio de Datos</a:t>
          </a:r>
        </a:p>
      </dgm:t>
    </dgm:pt>
    <dgm:pt modelId="{11198D4C-965B-F943-936C-3F148EE859A7}" type="sibTrans" cxnId="{3B9B2A7F-6C98-1F4D-BB49-A6543068ED4C}">
      <dgm:prSet/>
      <dgm:spPr/>
      <dgm:t>
        <a:bodyPr/>
        <a:lstStyle/>
        <a:p>
          <a:endParaRPr lang="es-ES"/>
        </a:p>
      </dgm:t>
    </dgm:pt>
    <dgm:pt modelId="{75E38CDB-4AD8-944F-B172-3FBBB9F9940B}" type="parTrans" cxnId="{3B9B2A7F-6C98-1F4D-BB49-A6543068ED4C}">
      <dgm:prSet/>
      <dgm:spPr/>
      <dgm:t>
        <a:bodyPr/>
        <a:lstStyle/>
        <a:p>
          <a:endParaRPr lang="es-ES"/>
        </a:p>
      </dgm:t>
    </dgm:pt>
    <dgm:pt modelId="{37514295-FB39-3040-90AA-47831249DC6A}">
      <dgm:prSet/>
      <dgm:spPr/>
      <dgm:t>
        <a:bodyPr/>
        <a:lstStyle/>
        <a:p>
          <a:r>
            <a:rPr lang="es-ES" dirty="0"/>
            <a:t>Implementación y Monitorización</a:t>
          </a:r>
        </a:p>
      </dgm:t>
    </dgm:pt>
    <dgm:pt modelId="{CE6EBD7B-2454-AC4C-A19D-60120AAF3B8B}" type="parTrans" cxnId="{14CBA37A-ACFF-1349-907C-5C182B80D52F}">
      <dgm:prSet/>
      <dgm:spPr/>
      <dgm:t>
        <a:bodyPr/>
        <a:lstStyle/>
        <a:p>
          <a:endParaRPr lang="es-ES"/>
        </a:p>
      </dgm:t>
    </dgm:pt>
    <dgm:pt modelId="{AA4B4DC3-7980-7A43-8F90-4B947361EE05}" type="sibTrans" cxnId="{14CBA37A-ACFF-1349-907C-5C182B80D52F}">
      <dgm:prSet/>
      <dgm:spPr/>
      <dgm:t>
        <a:bodyPr/>
        <a:lstStyle/>
        <a:p>
          <a:endParaRPr lang="es-ES"/>
        </a:p>
      </dgm:t>
    </dgm:pt>
    <dgm:pt modelId="{E349F549-585A-E34B-A08F-CCD5BDB27370}" type="pres">
      <dgm:prSet presAssocID="{706B2E45-AB46-D245-8DBD-441D26532B09}" presName="cycle" presStyleCnt="0">
        <dgm:presLayoutVars>
          <dgm:dir/>
          <dgm:resizeHandles val="exact"/>
        </dgm:presLayoutVars>
      </dgm:prSet>
      <dgm:spPr/>
    </dgm:pt>
    <dgm:pt modelId="{C0C8D710-ED87-1547-BD52-275DEE7B2EA8}" type="pres">
      <dgm:prSet presAssocID="{C6EF8151-1798-8240-B75B-DA6F43F8D0F3}" presName="node" presStyleLbl="node1" presStyleIdx="0" presStyleCnt="6">
        <dgm:presLayoutVars>
          <dgm:bulletEnabled val="1"/>
        </dgm:presLayoutVars>
      </dgm:prSet>
      <dgm:spPr/>
    </dgm:pt>
    <dgm:pt modelId="{AF758741-A8D5-1E4E-8D45-9D6D6ADE0680}" type="pres">
      <dgm:prSet presAssocID="{C6EF8151-1798-8240-B75B-DA6F43F8D0F3}" presName="spNode" presStyleCnt="0"/>
      <dgm:spPr/>
    </dgm:pt>
    <dgm:pt modelId="{0992DED3-89F2-E348-BA9D-551D97DAE66C}" type="pres">
      <dgm:prSet presAssocID="{782AAB39-F7DB-F84D-8AEE-478337A16CA9}" presName="sibTrans" presStyleLbl="sibTrans1D1" presStyleIdx="0" presStyleCnt="6"/>
      <dgm:spPr/>
    </dgm:pt>
    <dgm:pt modelId="{BDE574FB-A7FD-F54D-8787-4F4B610E5B0C}" type="pres">
      <dgm:prSet presAssocID="{6D2B4B03-2C53-694C-A46D-3526071F2873}" presName="node" presStyleLbl="node1" presStyleIdx="1" presStyleCnt="6">
        <dgm:presLayoutVars>
          <dgm:bulletEnabled val="1"/>
        </dgm:presLayoutVars>
      </dgm:prSet>
      <dgm:spPr/>
    </dgm:pt>
    <dgm:pt modelId="{80DE6B3D-A981-C44F-831A-007002D04B57}" type="pres">
      <dgm:prSet presAssocID="{6D2B4B03-2C53-694C-A46D-3526071F2873}" presName="spNode" presStyleCnt="0"/>
      <dgm:spPr/>
    </dgm:pt>
    <dgm:pt modelId="{C879A7CE-8B9D-4941-B073-54ADC75ED334}" type="pres">
      <dgm:prSet presAssocID="{F9E49D09-903B-EB4F-80BB-6011F83E1DAE}" presName="sibTrans" presStyleLbl="sibTrans1D1" presStyleIdx="1" presStyleCnt="6"/>
      <dgm:spPr/>
    </dgm:pt>
    <dgm:pt modelId="{F3A71A9E-BE9B-854E-BEAA-33D163C883DF}" type="pres">
      <dgm:prSet presAssocID="{FAB41F6A-AA84-6B4E-820C-C4AA8D2F8530}" presName="node" presStyleLbl="node1" presStyleIdx="2" presStyleCnt="6">
        <dgm:presLayoutVars>
          <dgm:bulletEnabled val="1"/>
        </dgm:presLayoutVars>
      </dgm:prSet>
      <dgm:spPr/>
    </dgm:pt>
    <dgm:pt modelId="{224FE6D1-3195-2D42-991C-8E34C96B8387}" type="pres">
      <dgm:prSet presAssocID="{FAB41F6A-AA84-6B4E-820C-C4AA8D2F8530}" presName="spNode" presStyleCnt="0"/>
      <dgm:spPr/>
    </dgm:pt>
    <dgm:pt modelId="{A84B2FCD-5686-B941-8A4D-267215BAC3B9}" type="pres">
      <dgm:prSet presAssocID="{11198D4C-965B-F943-936C-3F148EE859A7}" presName="sibTrans" presStyleLbl="sibTrans1D1" presStyleIdx="2" presStyleCnt="6"/>
      <dgm:spPr/>
    </dgm:pt>
    <dgm:pt modelId="{6A280E09-CF33-B746-A688-7BBAC7163FFC}" type="pres">
      <dgm:prSet presAssocID="{F61DEC59-4DB2-0F4B-A885-145ED44C5FB3}" presName="node" presStyleLbl="node1" presStyleIdx="3" presStyleCnt="6">
        <dgm:presLayoutVars>
          <dgm:bulletEnabled val="1"/>
        </dgm:presLayoutVars>
      </dgm:prSet>
      <dgm:spPr/>
    </dgm:pt>
    <dgm:pt modelId="{1CE98235-0C5A-BD46-9026-3F0A52481B9B}" type="pres">
      <dgm:prSet presAssocID="{F61DEC59-4DB2-0F4B-A885-145ED44C5FB3}" presName="spNode" presStyleCnt="0"/>
      <dgm:spPr/>
    </dgm:pt>
    <dgm:pt modelId="{09396BD2-1DE5-F84A-A3C3-6CC1CA8F8F33}" type="pres">
      <dgm:prSet presAssocID="{00F40FCB-64F7-D549-A2B2-D782231A76D8}" presName="sibTrans" presStyleLbl="sibTrans1D1" presStyleIdx="3" presStyleCnt="6"/>
      <dgm:spPr/>
    </dgm:pt>
    <dgm:pt modelId="{34F160C8-C6D2-F441-A282-86A3A265D355}" type="pres">
      <dgm:prSet presAssocID="{7DA53FEC-A4FA-994C-9CC0-DFB9ECE725FD}" presName="node" presStyleLbl="node1" presStyleIdx="4" presStyleCnt="6">
        <dgm:presLayoutVars>
          <dgm:bulletEnabled val="1"/>
        </dgm:presLayoutVars>
      </dgm:prSet>
      <dgm:spPr/>
    </dgm:pt>
    <dgm:pt modelId="{F92513A6-B0A8-BA41-A758-8D230590FB3C}" type="pres">
      <dgm:prSet presAssocID="{7DA53FEC-A4FA-994C-9CC0-DFB9ECE725FD}" presName="spNode" presStyleCnt="0"/>
      <dgm:spPr/>
    </dgm:pt>
    <dgm:pt modelId="{F33D817B-1E9F-EA44-BC69-5120DC6AA21E}" type="pres">
      <dgm:prSet presAssocID="{745CE55F-F07D-1246-A085-1E53962774EB}" presName="sibTrans" presStyleLbl="sibTrans1D1" presStyleIdx="4" presStyleCnt="6"/>
      <dgm:spPr/>
    </dgm:pt>
    <dgm:pt modelId="{33C8107D-0A61-0147-AB1C-96B5D9462CCE}" type="pres">
      <dgm:prSet presAssocID="{37514295-FB39-3040-90AA-47831249DC6A}" presName="node" presStyleLbl="node1" presStyleIdx="5" presStyleCnt="6">
        <dgm:presLayoutVars>
          <dgm:bulletEnabled val="1"/>
        </dgm:presLayoutVars>
      </dgm:prSet>
      <dgm:spPr/>
    </dgm:pt>
    <dgm:pt modelId="{64F1D372-6208-B445-BC0A-8D0130ED01BC}" type="pres">
      <dgm:prSet presAssocID="{37514295-FB39-3040-90AA-47831249DC6A}" presName="spNode" presStyleCnt="0"/>
      <dgm:spPr/>
    </dgm:pt>
    <dgm:pt modelId="{4D1D7E01-82EE-C146-ABA3-A0D688C6AF52}" type="pres">
      <dgm:prSet presAssocID="{AA4B4DC3-7980-7A43-8F90-4B947361EE05}" presName="sibTrans" presStyleLbl="sibTrans1D1" presStyleIdx="5" presStyleCnt="6"/>
      <dgm:spPr/>
    </dgm:pt>
  </dgm:ptLst>
  <dgm:cxnLst>
    <dgm:cxn modelId="{4B427B58-0A8F-8146-B955-926574DB34AD}" srcId="{706B2E45-AB46-D245-8DBD-441D26532B09}" destId="{C6EF8151-1798-8240-B75B-DA6F43F8D0F3}" srcOrd="0" destOrd="0" parTransId="{37EBCA0D-F188-994D-9B80-B987803FBAE4}" sibTransId="{782AAB39-F7DB-F84D-8AEE-478337A16CA9}"/>
    <dgm:cxn modelId="{2525E35C-82A5-A443-BCCB-C8F39B8C4C08}" type="presOf" srcId="{FAB41F6A-AA84-6B4E-820C-C4AA8D2F8530}" destId="{F3A71A9E-BE9B-854E-BEAA-33D163C883DF}" srcOrd="0" destOrd="0" presId="urn:microsoft.com/office/officeart/2005/8/layout/cycle5"/>
    <dgm:cxn modelId="{B498525E-FBF3-2748-A08B-BCDAA6BE06CF}" type="presOf" srcId="{00F40FCB-64F7-D549-A2B2-D782231A76D8}" destId="{09396BD2-1DE5-F84A-A3C3-6CC1CA8F8F33}" srcOrd="0" destOrd="0" presId="urn:microsoft.com/office/officeart/2005/8/layout/cycle5"/>
    <dgm:cxn modelId="{32F9AB66-E6F7-4D43-9E21-BCD216F89EEF}" type="presOf" srcId="{11198D4C-965B-F943-936C-3F148EE859A7}" destId="{A84B2FCD-5686-B941-8A4D-267215BAC3B9}" srcOrd="0" destOrd="0" presId="urn:microsoft.com/office/officeart/2005/8/layout/cycle5"/>
    <dgm:cxn modelId="{8A064E70-AF3B-D041-8752-62905ED0E718}" type="presOf" srcId="{F61DEC59-4DB2-0F4B-A885-145ED44C5FB3}" destId="{6A280E09-CF33-B746-A688-7BBAC7163FFC}" srcOrd="0" destOrd="0" presId="urn:microsoft.com/office/officeart/2005/8/layout/cycle5"/>
    <dgm:cxn modelId="{AF795F74-5475-BB40-A495-2488FE5829D5}" type="presOf" srcId="{7DA53FEC-A4FA-994C-9CC0-DFB9ECE725FD}" destId="{34F160C8-C6D2-F441-A282-86A3A265D355}" srcOrd="0" destOrd="0" presId="urn:microsoft.com/office/officeart/2005/8/layout/cycle5"/>
    <dgm:cxn modelId="{14CBA37A-ACFF-1349-907C-5C182B80D52F}" srcId="{706B2E45-AB46-D245-8DBD-441D26532B09}" destId="{37514295-FB39-3040-90AA-47831249DC6A}" srcOrd="5" destOrd="0" parTransId="{CE6EBD7B-2454-AC4C-A19D-60120AAF3B8B}" sibTransId="{AA4B4DC3-7980-7A43-8F90-4B947361EE05}"/>
    <dgm:cxn modelId="{F7AA157C-FE38-6947-8EDE-1CF489731C19}" srcId="{706B2E45-AB46-D245-8DBD-441D26532B09}" destId="{F61DEC59-4DB2-0F4B-A885-145ED44C5FB3}" srcOrd="3" destOrd="0" parTransId="{9FC4A59D-2058-2044-BB34-A2BAD935ADA7}" sibTransId="{00F40FCB-64F7-D549-A2B2-D782231A76D8}"/>
    <dgm:cxn modelId="{3B9B2A7F-6C98-1F4D-BB49-A6543068ED4C}" srcId="{706B2E45-AB46-D245-8DBD-441D26532B09}" destId="{FAB41F6A-AA84-6B4E-820C-C4AA8D2F8530}" srcOrd="2" destOrd="0" parTransId="{75E38CDB-4AD8-944F-B172-3FBBB9F9940B}" sibTransId="{11198D4C-965B-F943-936C-3F148EE859A7}"/>
    <dgm:cxn modelId="{4E04777F-23C2-984E-AEDE-D0AA87E2A925}" type="presOf" srcId="{706B2E45-AB46-D245-8DBD-441D26532B09}" destId="{E349F549-585A-E34B-A08F-CCD5BDB27370}" srcOrd="0" destOrd="0" presId="urn:microsoft.com/office/officeart/2005/8/layout/cycle5"/>
    <dgm:cxn modelId="{FD38F480-E702-E34D-9C7F-2E0846A8941A}" type="presOf" srcId="{F9E49D09-903B-EB4F-80BB-6011F83E1DAE}" destId="{C879A7CE-8B9D-4941-B073-54ADC75ED334}" srcOrd="0" destOrd="0" presId="urn:microsoft.com/office/officeart/2005/8/layout/cycle5"/>
    <dgm:cxn modelId="{653AE689-3AAF-9249-9359-54AC46CF3A0C}" srcId="{706B2E45-AB46-D245-8DBD-441D26532B09}" destId="{7DA53FEC-A4FA-994C-9CC0-DFB9ECE725FD}" srcOrd="4" destOrd="0" parTransId="{21EABE9C-5A40-664C-B693-4470D07FF71E}" sibTransId="{745CE55F-F07D-1246-A085-1E53962774EB}"/>
    <dgm:cxn modelId="{9198759A-34D1-1843-B2F4-C495230EAB9C}" type="presOf" srcId="{6D2B4B03-2C53-694C-A46D-3526071F2873}" destId="{BDE574FB-A7FD-F54D-8787-4F4B610E5B0C}" srcOrd="0" destOrd="0" presId="urn:microsoft.com/office/officeart/2005/8/layout/cycle5"/>
    <dgm:cxn modelId="{9D7669B6-6E82-3341-94CA-CCBFCC30292B}" type="presOf" srcId="{AA4B4DC3-7980-7A43-8F90-4B947361EE05}" destId="{4D1D7E01-82EE-C146-ABA3-A0D688C6AF52}" srcOrd="0" destOrd="0" presId="urn:microsoft.com/office/officeart/2005/8/layout/cycle5"/>
    <dgm:cxn modelId="{2EB727C4-3FB9-774F-BD31-C268C116ADC5}" type="presOf" srcId="{745CE55F-F07D-1246-A085-1E53962774EB}" destId="{F33D817B-1E9F-EA44-BC69-5120DC6AA21E}" srcOrd="0" destOrd="0" presId="urn:microsoft.com/office/officeart/2005/8/layout/cycle5"/>
    <dgm:cxn modelId="{513290D5-0FFD-F445-B484-68B63459796A}" type="presOf" srcId="{37514295-FB39-3040-90AA-47831249DC6A}" destId="{33C8107D-0A61-0147-AB1C-96B5D9462CCE}" srcOrd="0" destOrd="0" presId="urn:microsoft.com/office/officeart/2005/8/layout/cycle5"/>
    <dgm:cxn modelId="{918AEBE3-54CB-1D48-9D3D-FE3C93211F4F}" type="presOf" srcId="{C6EF8151-1798-8240-B75B-DA6F43F8D0F3}" destId="{C0C8D710-ED87-1547-BD52-275DEE7B2EA8}" srcOrd="0" destOrd="0" presId="urn:microsoft.com/office/officeart/2005/8/layout/cycle5"/>
    <dgm:cxn modelId="{9FEBE1F9-5D38-F44E-B066-5A0032A32052}" srcId="{706B2E45-AB46-D245-8DBD-441D26532B09}" destId="{6D2B4B03-2C53-694C-A46D-3526071F2873}" srcOrd="1" destOrd="0" parTransId="{291D393A-602F-B74F-B923-82AC078A8375}" sibTransId="{F9E49D09-903B-EB4F-80BB-6011F83E1DAE}"/>
    <dgm:cxn modelId="{B4E544FD-8562-C249-ABEB-ED186A7B1695}" type="presOf" srcId="{782AAB39-F7DB-F84D-8AEE-478337A16CA9}" destId="{0992DED3-89F2-E348-BA9D-551D97DAE66C}" srcOrd="0" destOrd="0" presId="urn:microsoft.com/office/officeart/2005/8/layout/cycle5"/>
    <dgm:cxn modelId="{BAC381D9-8B44-314E-9A85-8A2DA5002E78}" type="presParOf" srcId="{E349F549-585A-E34B-A08F-CCD5BDB27370}" destId="{C0C8D710-ED87-1547-BD52-275DEE7B2EA8}" srcOrd="0" destOrd="0" presId="urn:microsoft.com/office/officeart/2005/8/layout/cycle5"/>
    <dgm:cxn modelId="{4C06C8CD-7990-164A-9FE2-09E13067A227}" type="presParOf" srcId="{E349F549-585A-E34B-A08F-CCD5BDB27370}" destId="{AF758741-A8D5-1E4E-8D45-9D6D6ADE0680}" srcOrd="1" destOrd="0" presId="urn:microsoft.com/office/officeart/2005/8/layout/cycle5"/>
    <dgm:cxn modelId="{41792149-39F5-DF47-AA45-17DCCF0A6D53}" type="presParOf" srcId="{E349F549-585A-E34B-A08F-CCD5BDB27370}" destId="{0992DED3-89F2-E348-BA9D-551D97DAE66C}" srcOrd="2" destOrd="0" presId="urn:microsoft.com/office/officeart/2005/8/layout/cycle5"/>
    <dgm:cxn modelId="{8DE9DD2B-FCD5-5E43-B471-F123FAD41F32}" type="presParOf" srcId="{E349F549-585A-E34B-A08F-CCD5BDB27370}" destId="{BDE574FB-A7FD-F54D-8787-4F4B610E5B0C}" srcOrd="3" destOrd="0" presId="urn:microsoft.com/office/officeart/2005/8/layout/cycle5"/>
    <dgm:cxn modelId="{F8BA4FA4-9318-114D-9922-983F81AD28F4}" type="presParOf" srcId="{E349F549-585A-E34B-A08F-CCD5BDB27370}" destId="{80DE6B3D-A981-C44F-831A-007002D04B57}" srcOrd="4" destOrd="0" presId="urn:microsoft.com/office/officeart/2005/8/layout/cycle5"/>
    <dgm:cxn modelId="{C01A106D-6929-A645-A85B-ED5A26C8FCA6}" type="presParOf" srcId="{E349F549-585A-E34B-A08F-CCD5BDB27370}" destId="{C879A7CE-8B9D-4941-B073-54ADC75ED334}" srcOrd="5" destOrd="0" presId="urn:microsoft.com/office/officeart/2005/8/layout/cycle5"/>
    <dgm:cxn modelId="{5B69624B-8100-544D-89CB-241B327BE0DB}" type="presParOf" srcId="{E349F549-585A-E34B-A08F-CCD5BDB27370}" destId="{F3A71A9E-BE9B-854E-BEAA-33D163C883DF}" srcOrd="6" destOrd="0" presId="urn:microsoft.com/office/officeart/2005/8/layout/cycle5"/>
    <dgm:cxn modelId="{51CDECC6-6810-DC4E-8BAB-21551E936A5A}" type="presParOf" srcId="{E349F549-585A-E34B-A08F-CCD5BDB27370}" destId="{224FE6D1-3195-2D42-991C-8E34C96B8387}" srcOrd="7" destOrd="0" presId="urn:microsoft.com/office/officeart/2005/8/layout/cycle5"/>
    <dgm:cxn modelId="{ED1A4547-FFC7-DA41-876C-DA38BC3F1298}" type="presParOf" srcId="{E349F549-585A-E34B-A08F-CCD5BDB27370}" destId="{A84B2FCD-5686-B941-8A4D-267215BAC3B9}" srcOrd="8" destOrd="0" presId="urn:microsoft.com/office/officeart/2005/8/layout/cycle5"/>
    <dgm:cxn modelId="{13A81092-B85E-5B46-8A10-4FFDBFA6F90D}" type="presParOf" srcId="{E349F549-585A-E34B-A08F-CCD5BDB27370}" destId="{6A280E09-CF33-B746-A688-7BBAC7163FFC}" srcOrd="9" destOrd="0" presId="urn:microsoft.com/office/officeart/2005/8/layout/cycle5"/>
    <dgm:cxn modelId="{EC20FB79-C65A-4341-92F7-6BD3F957DDF9}" type="presParOf" srcId="{E349F549-585A-E34B-A08F-CCD5BDB27370}" destId="{1CE98235-0C5A-BD46-9026-3F0A52481B9B}" srcOrd="10" destOrd="0" presId="urn:microsoft.com/office/officeart/2005/8/layout/cycle5"/>
    <dgm:cxn modelId="{7DFE1E0E-699F-CD43-89B2-ABB835703734}" type="presParOf" srcId="{E349F549-585A-E34B-A08F-CCD5BDB27370}" destId="{09396BD2-1DE5-F84A-A3C3-6CC1CA8F8F33}" srcOrd="11" destOrd="0" presId="urn:microsoft.com/office/officeart/2005/8/layout/cycle5"/>
    <dgm:cxn modelId="{CC3AFE8B-3D59-F74C-93EA-DB14BFDE037C}" type="presParOf" srcId="{E349F549-585A-E34B-A08F-CCD5BDB27370}" destId="{34F160C8-C6D2-F441-A282-86A3A265D355}" srcOrd="12" destOrd="0" presId="urn:microsoft.com/office/officeart/2005/8/layout/cycle5"/>
    <dgm:cxn modelId="{6C48C23D-DAB9-7741-A1F0-5E893912BC0C}" type="presParOf" srcId="{E349F549-585A-E34B-A08F-CCD5BDB27370}" destId="{F92513A6-B0A8-BA41-A758-8D230590FB3C}" srcOrd="13" destOrd="0" presId="urn:microsoft.com/office/officeart/2005/8/layout/cycle5"/>
    <dgm:cxn modelId="{6802BA08-93A9-FA47-8596-FFDA95D9656F}" type="presParOf" srcId="{E349F549-585A-E34B-A08F-CCD5BDB27370}" destId="{F33D817B-1E9F-EA44-BC69-5120DC6AA21E}" srcOrd="14" destOrd="0" presId="urn:microsoft.com/office/officeart/2005/8/layout/cycle5"/>
    <dgm:cxn modelId="{7E209B18-8803-054F-8390-38014FEBD0DA}" type="presParOf" srcId="{E349F549-585A-E34B-A08F-CCD5BDB27370}" destId="{33C8107D-0A61-0147-AB1C-96B5D9462CCE}" srcOrd="15" destOrd="0" presId="urn:microsoft.com/office/officeart/2005/8/layout/cycle5"/>
    <dgm:cxn modelId="{C304DB3F-1658-5C46-AAEB-39F32BCD4398}" type="presParOf" srcId="{E349F549-585A-E34B-A08F-CCD5BDB27370}" destId="{64F1D372-6208-B445-BC0A-8D0130ED01BC}" srcOrd="16" destOrd="0" presId="urn:microsoft.com/office/officeart/2005/8/layout/cycle5"/>
    <dgm:cxn modelId="{26AA2CE8-E0A3-5A47-94EF-B0A719BA73D0}" type="presParOf" srcId="{E349F549-585A-E34B-A08F-CCD5BDB27370}" destId="{4D1D7E01-82EE-C146-ABA3-A0D688C6AF5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6B2E45-AB46-D245-8DBD-441D26532B09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6EF8151-1798-8240-B75B-DA6F43F8D0F3}">
      <dgm:prSet phldrT="[Texto]"/>
      <dgm:spPr/>
      <dgm:t>
        <a:bodyPr/>
        <a:lstStyle/>
        <a:p>
          <a:r>
            <a:rPr lang="es-ES" dirty="0"/>
            <a:t>Recolección de Datos</a:t>
          </a:r>
        </a:p>
      </dgm:t>
    </dgm:pt>
    <dgm:pt modelId="{37EBCA0D-F188-994D-9B80-B987803FBAE4}" type="parTrans" cxnId="{4B427B58-0A8F-8146-B955-926574DB34AD}">
      <dgm:prSet/>
      <dgm:spPr/>
      <dgm:t>
        <a:bodyPr/>
        <a:lstStyle/>
        <a:p>
          <a:endParaRPr lang="es-ES"/>
        </a:p>
      </dgm:t>
    </dgm:pt>
    <dgm:pt modelId="{782AAB39-F7DB-F84D-8AEE-478337A16CA9}" type="sibTrans" cxnId="{4B427B58-0A8F-8146-B955-926574DB34AD}">
      <dgm:prSet/>
      <dgm:spPr/>
      <dgm:t>
        <a:bodyPr/>
        <a:lstStyle/>
        <a:p>
          <a:endParaRPr lang="es-ES"/>
        </a:p>
      </dgm:t>
    </dgm:pt>
    <dgm:pt modelId="{6D2B4B03-2C53-694C-A46D-3526071F2873}">
      <dgm:prSet phldrT="[Texto]"/>
      <dgm:spPr/>
      <dgm:t>
        <a:bodyPr/>
        <a:lstStyle/>
        <a:p>
          <a:r>
            <a:rPr lang="es-ES" dirty="0"/>
            <a:t>Preprocesamiento de Datos</a:t>
          </a:r>
        </a:p>
      </dgm:t>
    </dgm:pt>
    <dgm:pt modelId="{291D393A-602F-B74F-B923-82AC078A8375}" type="parTrans" cxnId="{9FEBE1F9-5D38-F44E-B066-5A0032A32052}">
      <dgm:prSet/>
      <dgm:spPr/>
      <dgm:t>
        <a:bodyPr/>
        <a:lstStyle/>
        <a:p>
          <a:endParaRPr lang="es-ES"/>
        </a:p>
      </dgm:t>
    </dgm:pt>
    <dgm:pt modelId="{F9E49D09-903B-EB4F-80BB-6011F83E1DAE}" type="sibTrans" cxnId="{9FEBE1F9-5D38-F44E-B066-5A0032A32052}">
      <dgm:prSet/>
      <dgm:spPr/>
      <dgm:t>
        <a:bodyPr/>
        <a:lstStyle/>
        <a:p>
          <a:endParaRPr lang="es-ES"/>
        </a:p>
      </dgm:t>
    </dgm:pt>
    <dgm:pt modelId="{F61DEC59-4DB2-0F4B-A885-145ED44C5FB3}">
      <dgm:prSet phldrT="[Texto]"/>
      <dgm:spPr/>
      <dgm:t>
        <a:bodyPr/>
        <a:lstStyle/>
        <a:p>
          <a:r>
            <a:rPr lang="es-ES" dirty="0"/>
            <a:t>Modelado</a:t>
          </a:r>
        </a:p>
      </dgm:t>
    </dgm:pt>
    <dgm:pt modelId="{9FC4A59D-2058-2044-BB34-A2BAD935ADA7}" type="parTrans" cxnId="{F7AA157C-FE38-6947-8EDE-1CF489731C19}">
      <dgm:prSet/>
      <dgm:spPr/>
      <dgm:t>
        <a:bodyPr/>
        <a:lstStyle/>
        <a:p>
          <a:endParaRPr lang="es-ES"/>
        </a:p>
      </dgm:t>
    </dgm:pt>
    <dgm:pt modelId="{00F40FCB-64F7-D549-A2B2-D782231A76D8}" type="sibTrans" cxnId="{F7AA157C-FE38-6947-8EDE-1CF489731C19}">
      <dgm:prSet/>
      <dgm:spPr/>
      <dgm:t>
        <a:bodyPr/>
        <a:lstStyle/>
        <a:p>
          <a:endParaRPr lang="es-ES"/>
        </a:p>
      </dgm:t>
    </dgm:pt>
    <dgm:pt modelId="{7DA53FEC-A4FA-994C-9CC0-DFB9ECE725FD}">
      <dgm:prSet phldrT="[Texto]"/>
      <dgm:spPr/>
      <dgm:t>
        <a:bodyPr/>
        <a:lstStyle/>
        <a:p>
          <a:r>
            <a:rPr lang="es-ES" dirty="0"/>
            <a:t>Evaluación de Modelos</a:t>
          </a:r>
        </a:p>
      </dgm:t>
    </dgm:pt>
    <dgm:pt modelId="{21EABE9C-5A40-664C-B693-4470D07FF71E}" type="parTrans" cxnId="{653AE689-3AAF-9249-9359-54AC46CF3A0C}">
      <dgm:prSet/>
      <dgm:spPr/>
      <dgm:t>
        <a:bodyPr/>
        <a:lstStyle/>
        <a:p>
          <a:endParaRPr lang="es-ES"/>
        </a:p>
      </dgm:t>
    </dgm:pt>
    <dgm:pt modelId="{745CE55F-F07D-1246-A085-1E53962774EB}" type="sibTrans" cxnId="{653AE689-3AAF-9249-9359-54AC46CF3A0C}">
      <dgm:prSet/>
      <dgm:spPr/>
      <dgm:t>
        <a:bodyPr/>
        <a:lstStyle/>
        <a:p>
          <a:endParaRPr lang="es-ES"/>
        </a:p>
      </dgm:t>
    </dgm:pt>
    <dgm:pt modelId="{FAB41F6A-AA84-6B4E-820C-C4AA8D2F8530}">
      <dgm:prSet phldrT="[Texto]"/>
      <dgm:spPr/>
      <dgm:t>
        <a:bodyPr/>
        <a:lstStyle/>
        <a:p>
          <a:r>
            <a:rPr lang="es-ES" dirty="0"/>
            <a:t>Análisis Exploratorio de Datos</a:t>
          </a:r>
        </a:p>
      </dgm:t>
    </dgm:pt>
    <dgm:pt modelId="{11198D4C-965B-F943-936C-3F148EE859A7}" type="sibTrans" cxnId="{3B9B2A7F-6C98-1F4D-BB49-A6543068ED4C}">
      <dgm:prSet/>
      <dgm:spPr/>
      <dgm:t>
        <a:bodyPr/>
        <a:lstStyle/>
        <a:p>
          <a:endParaRPr lang="es-ES"/>
        </a:p>
      </dgm:t>
    </dgm:pt>
    <dgm:pt modelId="{75E38CDB-4AD8-944F-B172-3FBBB9F9940B}" type="parTrans" cxnId="{3B9B2A7F-6C98-1F4D-BB49-A6543068ED4C}">
      <dgm:prSet/>
      <dgm:spPr/>
      <dgm:t>
        <a:bodyPr/>
        <a:lstStyle/>
        <a:p>
          <a:endParaRPr lang="es-ES"/>
        </a:p>
      </dgm:t>
    </dgm:pt>
    <dgm:pt modelId="{37514295-FB39-3040-90AA-47831249DC6A}">
      <dgm:prSet/>
      <dgm:spPr/>
      <dgm:t>
        <a:bodyPr/>
        <a:lstStyle/>
        <a:p>
          <a:r>
            <a:rPr lang="es-ES" dirty="0"/>
            <a:t>Implementación y Monitorización</a:t>
          </a:r>
        </a:p>
      </dgm:t>
    </dgm:pt>
    <dgm:pt modelId="{CE6EBD7B-2454-AC4C-A19D-60120AAF3B8B}" type="parTrans" cxnId="{14CBA37A-ACFF-1349-907C-5C182B80D52F}">
      <dgm:prSet/>
      <dgm:spPr/>
      <dgm:t>
        <a:bodyPr/>
        <a:lstStyle/>
        <a:p>
          <a:endParaRPr lang="es-ES"/>
        </a:p>
      </dgm:t>
    </dgm:pt>
    <dgm:pt modelId="{AA4B4DC3-7980-7A43-8F90-4B947361EE05}" type="sibTrans" cxnId="{14CBA37A-ACFF-1349-907C-5C182B80D52F}">
      <dgm:prSet/>
      <dgm:spPr/>
      <dgm:t>
        <a:bodyPr/>
        <a:lstStyle/>
        <a:p>
          <a:endParaRPr lang="es-ES"/>
        </a:p>
      </dgm:t>
    </dgm:pt>
    <dgm:pt modelId="{E349F549-585A-E34B-A08F-CCD5BDB27370}" type="pres">
      <dgm:prSet presAssocID="{706B2E45-AB46-D245-8DBD-441D26532B09}" presName="cycle" presStyleCnt="0">
        <dgm:presLayoutVars>
          <dgm:dir/>
          <dgm:resizeHandles val="exact"/>
        </dgm:presLayoutVars>
      </dgm:prSet>
      <dgm:spPr/>
    </dgm:pt>
    <dgm:pt modelId="{C0C8D710-ED87-1547-BD52-275DEE7B2EA8}" type="pres">
      <dgm:prSet presAssocID="{C6EF8151-1798-8240-B75B-DA6F43F8D0F3}" presName="node" presStyleLbl="node1" presStyleIdx="0" presStyleCnt="6">
        <dgm:presLayoutVars>
          <dgm:bulletEnabled val="1"/>
        </dgm:presLayoutVars>
      </dgm:prSet>
      <dgm:spPr/>
    </dgm:pt>
    <dgm:pt modelId="{AF758741-A8D5-1E4E-8D45-9D6D6ADE0680}" type="pres">
      <dgm:prSet presAssocID="{C6EF8151-1798-8240-B75B-DA6F43F8D0F3}" presName="spNode" presStyleCnt="0"/>
      <dgm:spPr/>
    </dgm:pt>
    <dgm:pt modelId="{0992DED3-89F2-E348-BA9D-551D97DAE66C}" type="pres">
      <dgm:prSet presAssocID="{782AAB39-F7DB-F84D-8AEE-478337A16CA9}" presName="sibTrans" presStyleLbl="sibTrans1D1" presStyleIdx="0" presStyleCnt="6"/>
      <dgm:spPr/>
    </dgm:pt>
    <dgm:pt modelId="{BDE574FB-A7FD-F54D-8787-4F4B610E5B0C}" type="pres">
      <dgm:prSet presAssocID="{6D2B4B03-2C53-694C-A46D-3526071F2873}" presName="node" presStyleLbl="node1" presStyleIdx="1" presStyleCnt="6">
        <dgm:presLayoutVars>
          <dgm:bulletEnabled val="1"/>
        </dgm:presLayoutVars>
      </dgm:prSet>
      <dgm:spPr/>
    </dgm:pt>
    <dgm:pt modelId="{80DE6B3D-A981-C44F-831A-007002D04B57}" type="pres">
      <dgm:prSet presAssocID="{6D2B4B03-2C53-694C-A46D-3526071F2873}" presName="spNode" presStyleCnt="0"/>
      <dgm:spPr/>
    </dgm:pt>
    <dgm:pt modelId="{C879A7CE-8B9D-4941-B073-54ADC75ED334}" type="pres">
      <dgm:prSet presAssocID="{F9E49D09-903B-EB4F-80BB-6011F83E1DAE}" presName="sibTrans" presStyleLbl="sibTrans1D1" presStyleIdx="1" presStyleCnt="6"/>
      <dgm:spPr/>
    </dgm:pt>
    <dgm:pt modelId="{F3A71A9E-BE9B-854E-BEAA-33D163C883DF}" type="pres">
      <dgm:prSet presAssocID="{FAB41F6A-AA84-6B4E-820C-C4AA8D2F8530}" presName="node" presStyleLbl="node1" presStyleIdx="2" presStyleCnt="6">
        <dgm:presLayoutVars>
          <dgm:bulletEnabled val="1"/>
        </dgm:presLayoutVars>
      </dgm:prSet>
      <dgm:spPr/>
    </dgm:pt>
    <dgm:pt modelId="{224FE6D1-3195-2D42-991C-8E34C96B8387}" type="pres">
      <dgm:prSet presAssocID="{FAB41F6A-AA84-6B4E-820C-C4AA8D2F8530}" presName="spNode" presStyleCnt="0"/>
      <dgm:spPr/>
    </dgm:pt>
    <dgm:pt modelId="{A84B2FCD-5686-B941-8A4D-267215BAC3B9}" type="pres">
      <dgm:prSet presAssocID="{11198D4C-965B-F943-936C-3F148EE859A7}" presName="sibTrans" presStyleLbl="sibTrans1D1" presStyleIdx="2" presStyleCnt="6"/>
      <dgm:spPr/>
    </dgm:pt>
    <dgm:pt modelId="{6A280E09-CF33-B746-A688-7BBAC7163FFC}" type="pres">
      <dgm:prSet presAssocID="{F61DEC59-4DB2-0F4B-A885-145ED44C5FB3}" presName="node" presStyleLbl="node1" presStyleIdx="3" presStyleCnt="6">
        <dgm:presLayoutVars>
          <dgm:bulletEnabled val="1"/>
        </dgm:presLayoutVars>
      </dgm:prSet>
      <dgm:spPr/>
    </dgm:pt>
    <dgm:pt modelId="{1CE98235-0C5A-BD46-9026-3F0A52481B9B}" type="pres">
      <dgm:prSet presAssocID="{F61DEC59-4DB2-0F4B-A885-145ED44C5FB3}" presName="spNode" presStyleCnt="0"/>
      <dgm:spPr/>
    </dgm:pt>
    <dgm:pt modelId="{09396BD2-1DE5-F84A-A3C3-6CC1CA8F8F33}" type="pres">
      <dgm:prSet presAssocID="{00F40FCB-64F7-D549-A2B2-D782231A76D8}" presName="sibTrans" presStyleLbl="sibTrans1D1" presStyleIdx="3" presStyleCnt="6"/>
      <dgm:spPr/>
    </dgm:pt>
    <dgm:pt modelId="{34F160C8-C6D2-F441-A282-86A3A265D355}" type="pres">
      <dgm:prSet presAssocID="{7DA53FEC-A4FA-994C-9CC0-DFB9ECE725FD}" presName="node" presStyleLbl="node1" presStyleIdx="4" presStyleCnt="6">
        <dgm:presLayoutVars>
          <dgm:bulletEnabled val="1"/>
        </dgm:presLayoutVars>
      </dgm:prSet>
      <dgm:spPr/>
    </dgm:pt>
    <dgm:pt modelId="{F92513A6-B0A8-BA41-A758-8D230590FB3C}" type="pres">
      <dgm:prSet presAssocID="{7DA53FEC-A4FA-994C-9CC0-DFB9ECE725FD}" presName="spNode" presStyleCnt="0"/>
      <dgm:spPr/>
    </dgm:pt>
    <dgm:pt modelId="{F33D817B-1E9F-EA44-BC69-5120DC6AA21E}" type="pres">
      <dgm:prSet presAssocID="{745CE55F-F07D-1246-A085-1E53962774EB}" presName="sibTrans" presStyleLbl="sibTrans1D1" presStyleIdx="4" presStyleCnt="6"/>
      <dgm:spPr/>
    </dgm:pt>
    <dgm:pt modelId="{33C8107D-0A61-0147-AB1C-96B5D9462CCE}" type="pres">
      <dgm:prSet presAssocID="{37514295-FB39-3040-90AA-47831249DC6A}" presName="node" presStyleLbl="node1" presStyleIdx="5" presStyleCnt="6">
        <dgm:presLayoutVars>
          <dgm:bulletEnabled val="1"/>
        </dgm:presLayoutVars>
      </dgm:prSet>
      <dgm:spPr/>
    </dgm:pt>
    <dgm:pt modelId="{64F1D372-6208-B445-BC0A-8D0130ED01BC}" type="pres">
      <dgm:prSet presAssocID="{37514295-FB39-3040-90AA-47831249DC6A}" presName="spNode" presStyleCnt="0"/>
      <dgm:spPr/>
    </dgm:pt>
    <dgm:pt modelId="{4D1D7E01-82EE-C146-ABA3-A0D688C6AF52}" type="pres">
      <dgm:prSet presAssocID="{AA4B4DC3-7980-7A43-8F90-4B947361EE05}" presName="sibTrans" presStyleLbl="sibTrans1D1" presStyleIdx="5" presStyleCnt="6"/>
      <dgm:spPr/>
    </dgm:pt>
  </dgm:ptLst>
  <dgm:cxnLst>
    <dgm:cxn modelId="{4B427B58-0A8F-8146-B955-926574DB34AD}" srcId="{706B2E45-AB46-D245-8DBD-441D26532B09}" destId="{C6EF8151-1798-8240-B75B-DA6F43F8D0F3}" srcOrd="0" destOrd="0" parTransId="{37EBCA0D-F188-994D-9B80-B987803FBAE4}" sibTransId="{782AAB39-F7DB-F84D-8AEE-478337A16CA9}"/>
    <dgm:cxn modelId="{2525E35C-82A5-A443-BCCB-C8F39B8C4C08}" type="presOf" srcId="{FAB41F6A-AA84-6B4E-820C-C4AA8D2F8530}" destId="{F3A71A9E-BE9B-854E-BEAA-33D163C883DF}" srcOrd="0" destOrd="0" presId="urn:microsoft.com/office/officeart/2005/8/layout/cycle5"/>
    <dgm:cxn modelId="{B498525E-FBF3-2748-A08B-BCDAA6BE06CF}" type="presOf" srcId="{00F40FCB-64F7-D549-A2B2-D782231A76D8}" destId="{09396BD2-1DE5-F84A-A3C3-6CC1CA8F8F33}" srcOrd="0" destOrd="0" presId="urn:microsoft.com/office/officeart/2005/8/layout/cycle5"/>
    <dgm:cxn modelId="{32F9AB66-E6F7-4D43-9E21-BCD216F89EEF}" type="presOf" srcId="{11198D4C-965B-F943-936C-3F148EE859A7}" destId="{A84B2FCD-5686-B941-8A4D-267215BAC3B9}" srcOrd="0" destOrd="0" presId="urn:microsoft.com/office/officeart/2005/8/layout/cycle5"/>
    <dgm:cxn modelId="{8A064E70-AF3B-D041-8752-62905ED0E718}" type="presOf" srcId="{F61DEC59-4DB2-0F4B-A885-145ED44C5FB3}" destId="{6A280E09-CF33-B746-A688-7BBAC7163FFC}" srcOrd="0" destOrd="0" presId="urn:microsoft.com/office/officeart/2005/8/layout/cycle5"/>
    <dgm:cxn modelId="{AF795F74-5475-BB40-A495-2488FE5829D5}" type="presOf" srcId="{7DA53FEC-A4FA-994C-9CC0-DFB9ECE725FD}" destId="{34F160C8-C6D2-F441-A282-86A3A265D355}" srcOrd="0" destOrd="0" presId="urn:microsoft.com/office/officeart/2005/8/layout/cycle5"/>
    <dgm:cxn modelId="{14CBA37A-ACFF-1349-907C-5C182B80D52F}" srcId="{706B2E45-AB46-D245-8DBD-441D26532B09}" destId="{37514295-FB39-3040-90AA-47831249DC6A}" srcOrd="5" destOrd="0" parTransId="{CE6EBD7B-2454-AC4C-A19D-60120AAF3B8B}" sibTransId="{AA4B4DC3-7980-7A43-8F90-4B947361EE05}"/>
    <dgm:cxn modelId="{F7AA157C-FE38-6947-8EDE-1CF489731C19}" srcId="{706B2E45-AB46-D245-8DBD-441D26532B09}" destId="{F61DEC59-4DB2-0F4B-A885-145ED44C5FB3}" srcOrd="3" destOrd="0" parTransId="{9FC4A59D-2058-2044-BB34-A2BAD935ADA7}" sibTransId="{00F40FCB-64F7-D549-A2B2-D782231A76D8}"/>
    <dgm:cxn modelId="{3B9B2A7F-6C98-1F4D-BB49-A6543068ED4C}" srcId="{706B2E45-AB46-D245-8DBD-441D26532B09}" destId="{FAB41F6A-AA84-6B4E-820C-C4AA8D2F8530}" srcOrd="2" destOrd="0" parTransId="{75E38CDB-4AD8-944F-B172-3FBBB9F9940B}" sibTransId="{11198D4C-965B-F943-936C-3F148EE859A7}"/>
    <dgm:cxn modelId="{4E04777F-23C2-984E-AEDE-D0AA87E2A925}" type="presOf" srcId="{706B2E45-AB46-D245-8DBD-441D26532B09}" destId="{E349F549-585A-E34B-A08F-CCD5BDB27370}" srcOrd="0" destOrd="0" presId="urn:microsoft.com/office/officeart/2005/8/layout/cycle5"/>
    <dgm:cxn modelId="{FD38F480-E702-E34D-9C7F-2E0846A8941A}" type="presOf" srcId="{F9E49D09-903B-EB4F-80BB-6011F83E1DAE}" destId="{C879A7CE-8B9D-4941-B073-54ADC75ED334}" srcOrd="0" destOrd="0" presId="urn:microsoft.com/office/officeart/2005/8/layout/cycle5"/>
    <dgm:cxn modelId="{653AE689-3AAF-9249-9359-54AC46CF3A0C}" srcId="{706B2E45-AB46-D245-8DBD-441D26532B09}" destId="{7DA53FEC-A4FA-994C-9CC0-DFB9ECE725FD}" srcOrd="4" destOrd="0" parTransId="{21EABE9C-5A40-664C-B693-4470D07FF71E}" sibTransId="{745CE55F-F07D-1246-A085-1E53962774EB}"/>
    <dgm:cxn modelId="{9198759A-34D1-1843-B2F4-C495230EAB9C}" type="presOf" srcId="{6D2B4B03-2C53-694C-A46D-3526071F2873}" destId="{BDE574FB-A7FD-F54D-8787-4F4B610E5B0C}" srcOrd="0" destOrd="0" presId="urn:microsoft.com/office/officeart/2005/8/layout/cycle5"/>
    <dgm:cxn modelId="{9D7669B6-6E82-3341-94CA-CCBFCC30292B}" type="presOf" srcId="{AA4B4DC3-7980-7A43-8F90-4B947361EE05}" destId="{4D1D7E01-82EE-C146-ABA3-A0D688C6AF52}" srcOrd="0" destOrd="0" presId="urn:microsoft.com/office/officeart/2005/8/layout/cycle5"/>
    <dgm:cxn modelId="{2EB727C4-3FB9-774F-BD31-C268C116ADC5}" type="presOf" srcId="{745CE55F-F07D-1246-A085-1E53962774EB}" destId="{F33D817B-1E9F-EA44-BC69-5120DC6AA21E}" srcOrd="0" destOrd="0" presId="urn:microsoft.com/office/officeart/2005/8/layout/cycle5"/>
    <dgm:cxn modelId="{513290D5-0FFD-F445-B484-68B63459796A}" type="presOf" srcId="{37514295-FB39-3040-90AA-47831249DC6A}" destId="{33C8107D-0A61-0147-AB1C-96B5D9462CCE}" srcOrd="0" destOrd="0" presId="urn:microsoft.com/office/officeart/2005/8/layout/cycle5"/>
    <dgm:cxn modelId="{918AEBE3-54CB-1D48-9D3D-FE3C93211F4F}" type="presOf" srcId="{C6EF8151-1798-8240-B75B-DA6F43F8D0F3}" destId="{C0C8D710-ED87-1547-BD52-275DEE7B2EA8}" srcOrd="0" destOrd="0" presId="urn:microsoft.com/office/officeart/2005/8/layout/cycle5"/>
    <dgm:cxn modelId="{9FEBE1F9-5D38-F44E-B066-5A0032A32052}" srcId="{706B2E45-AB46-D245-8DBD-441D26532B09}" destId="{6D2B4B03-2C53-694C-A46D-3526071F2873}" srcOrd="1" destOrd="0" parTransId="{291D393A-602F-B74F-B923-82AC078A8375}" sibTransId="{F9E49D09-903B-EB4F-80BB-6011F83E1DAE}"/>
    <dgm:cxn modelId="{B4E544FD-8562-C249-ABEB-ED186A7B1695}" type="presOf" srcId="{782AAB39-F7DB-F84D-8AEE-478337A16CA9}" destId="{0992DED3-89F2-E348-BA9D-551D97DAE66C}" srcOrd="0" destOrd="0" presId="urn:microsoft.com/office/officeart/2005/8/layout/cycle5"/>
    <dgm:cxn modelId="{BAC381D9-8B44-314E-9A85-8A2DA5002E78}" type="presParOf" srcId="{E349F549-585A-E34B-A08F-CCD5BDB27370}" destId="{C0C8D710-ED87-1547-BD52-275DEE7B2EA8}" srcOrd="0" destOrd="0" presId="urn:microsoft.com/office/officeart/2005/8/layout/cycle5"/>
    <dgm:cxn modelId="{4C06C8CD-7990-164A-9FE2-09E13067A227}" type="presParOf" srcId="{E349F549-585A-E34B-A08F-CCD5BDB27370}" destId="{AF758741-A8D5-1E4E-8D45-9D6D6ADE0680}" srcOrd="1" destOrd="0" presId="urn:microsoft.com/office/officeart/2005/8/layout/cycle5"/>
    <dgm:cxn modelId="{41792149-39F5-DF47-AA45-17DCCF0A6D53}" type="presParOf" srcId="{E349F549-585A-E34B-A08F-CCD5BDB27370}" destId="{0992DED3-89F2-E348-BA9D-551D97DAE66C}" srcOrd="2" destOrd="0" presId="urn:microsoft.com/office/officeart/2005/8/layout/cycle5"/>
    <dgm:cxn modelId="{8DE9DD2B-FCD5-5E43-B471-F123FAD41F32}" type="presParOf" srcId="{E349F549-585A-E34B-A08F-CCD5BDB27370}" destId="{BDE574FB-A7FD-F54D-8787-4F4B610E5B0C}" srcOrd="3" destOrd="0" presId="urn:microsoft.com/office/officeart/2005/8/layout/cycle5"/>
    <dgm:cxn modelId="{F8BA4FA4-9318-114D-9922-983F81AD28F4}" type="presParOf" srcId="{E349F549-585A-E34B-A08F-CCD5BDB27370}" destId="{80DE6B3D-A981-C44F-831A-007002D04B57}" srcOrd="4" destOrd="0" presId="urn:microsoft.com/office/officeart/2005/8/layout/cycle5"/>
    <dgm:cxn modelId="{C01A106D-6929-A645-A85B-ED5A26C8FCA6}" type="presParOf" srcId="{E349F549-585A-E34B-A08F-CCD5BDB27370}" destId="{C879A7CE-8B9D-4941-B073-54ADC75ED334}" srcOrd="5" destOrd="0" presId="urn:microsoft.com/office/officeart/2005/8/layout/cycle5"/>
    <dgm:cxn modelId="{5B69624B-8100-544D-89CB-241B327BE0DB}" type="presParOf" srcId="{E349F549-585A-E34B-A08F-CCD5BDB27370}" destId="{F3A71A9E-BE9B-854E-BEAA-33D163C883DF}" srcOrd="6" destOrd="0" presId="urn:microsoft.com/office/officeart/2005/8/layout/cycle5"/>
    <dgm:cxn modelId="{51CDECC6-6810-DC4E-8BAB-21551E936A5A}" type="presParOf" srcId="{E349F549-585A-E34B-A08F-CCD5BDB27370}" destId="{224FE6D1-3195-2D42-991C-8E34C96B8387}" srcOrd="7" destOrd="0" presId="urn:microsoft.com/office/officeart/2005/8/layout/cycle5"/>
    <dgm:cxn modelId="{ED1A4547-FFC7-DA41-876C-DA38BC3F1298}" type="presParOf" srcId="{E349F549-585A-E34B-A08F-CCD5BDB27370}" destId="{A84B2FCD-5686-B941-8A4D-267215BAC3B9}" srcOrd="8" destOrd="0" presId="urn:microsoft.com/office/officeart/2005/8/layout/cycle5"/>
    <dgm:cxn modelId="{13A81092-B85E-5B46-8A10-4FFDBFA6F90D}" type="presParOf" srcId="{E349F549-585A-E34B-A08F-CCD5BDB27370}" destId="{6A280E09-CF33-B746-A688-7BBAC7163FFC}" srcOrd="9" destOrd="0" presId="urn:microsoft.com/office/officeart/2005/8/layout/cycle5"/>
    <dgm:cxn modelId="{EC20FB79-C65A-4341-92F7-6BD3F957DDF9}" type="presParOf" srcId="{E349F549-585A-E34B-A08F-CCD5BDB27370}" destId="{1CE98235-0C5A-BD46-9026-3F0A52481B9B}" srcOrd="10" destOrd="0" presId="urn:microsoft.com/office/officeart/2005/8/layout/cycle5"/>
    <dgm:cxn modelId="{7DFE1E0E-699F-CD43-89B2-ABB835703734}" type="presParOf" srcId="{E349F549-585A-E34B-A08F-CCD5BDB27370}" destId="{09396BD2-1DE5-F84A-A3C3-6CC1CA8F8F33}" srcOrd="11" destOrd="0" presId="urn:microsoft.com/office/officeart/2005/8/layout/cycle5"/>
    <dgm:cxn modelId="{CC3AFE8B-3D59-F74C-93EA-DB14BFDE037C}" type="presParOf" srcId="{E349F549-585A-E34B-A08F-CCD5BDB27370}" destId="{34F160C8-C6D2-F441-A282-86A3A265D355}" srcOrd="12" destOrd="0" presId="urn:microsoft.com/office/officeart/2005/8/layout/cycle5"/>
    <dgm:cxn modelId="{6C48C23D-DAB9-7741-A1F0-5E893912BC0C}" type="presParOf" srcId="{E349F549-585A-E34B-A08F-CCD5BDB27370}" destId="{F92513A6-B0A8-BA41-A758-8D230590FB3C}" srcOrd="13" destOrd="0" presId="urn:microsoft.com/office/officeart/2005/8/layout/cycle5"/>
    <dgm:cxn modelId="{6802BA08-93A9-FA47-8596-FFDA95D9656F}" type="presParOf" srcId="{E349F549-585A-E34B-A08F-CCD5BDB27370}" destId="{F33D817B-1E9F-EA44-BC69-5120DC6AA21E}" srcOrd="14" destOrd="0" presId="urn:microsoft.com/office/officeart/2005/8/layout/cycle5"/>
    <dgm:cxn modelId="{7E209B18-8803-054F-8390-38014FEBD0DA}" type="presParOf" srcId="{E349F549-585A-E34B-A08F-CCD5BDB27370}" destId="{33C8107D-0A61-0147-AB1C-96B5D9462CCE}" srcOrd="15" destOrd="0" presId="urn:microsoft.com/office/officeart/2005/8/layout/cycle5"/>
    <dgm:cxn modelId="{C304DB3F-1658-5C46-AAEB-39F32BCD4398}" type="presParOf" srcId="{E349F549-585A-E34B-A08F-CCD5BDB27370}" destId="{64F1D372-6208-B445-BC0A-8D0130ED01BC}" srcOrd="16" destOrd="0" presId="urn:microsoft.com/office/officeart/2005/8/layout/cycle5"/>
    <dgm:cxn modelId="{26AA2CE8-E0A3-5A47-94EF-B0A719BA73D0}" type="presParOf" srcId="{E349F549-585A-E34B-A08F-CCD5BDB27370}" destId="{4D1D7E01-82EE-C146-ABA3-A0D688C6AF5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6B2E45-AB46-D245-8DBD-441D26532B09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6EF8151-1798-8240-B75B-DA6F43F8D0F3}">
      <dgm:prSet phldrT="[Texto]"/>
      <dgm:spPr/>
      <dgm:t>
        <a:bodyPr/>
        <a:lstStyle/>
        <a:p>
          <a:r>
            <a:rPr lang="es-ES" dirty="0"/>
            <a:t>Recolección de Datos</a:t>
          </a:r>
        </a:p>
      </dgm:t>
    </dgm:pt>
    <dgm:pt modelId="{37EBCA0D-F188-994D-9B80-B987803FBAE4}" type="parTrans" cxnId="{4B427B58-0A8F-8146-B955-926574DB34AD}">
      <dgm:prSet/>
      <dgm:spPr/>
      <dgm:t>
        <a:bodyPr/>
        <a:lstStyle/>
        <a:p>
          <a:endParaRPr lang="es-ES"/>
        </a:p>
      </dgm:t>
    </dgm:pt>
    <dgm:pt modelId="{782AAB39-F7DB-F84D-8AEE-478337A16CA9}" type="sibTrans" cxnId="{4B427B58-0A8F-8146-B955-926574DB34AD}">
      <dgm:prSet/>
      <dgm:spPr/>
      <dgm:t>
        <a:bodyPr/>
        <a:lstStyle/>
        <a:p>
          <a:endParaRPr lang="es-ES"/>
        </a:p>
      </dgm:t>
    </dgm:pt>
    <dgm:pt modelId="{6D2B4B03-2C53-694C-A46D-3526071F2873}">
      <dgm:prSet phldrT="[Texto]"/>
      <dgm:spPr/>
      <dgm:t>
        <a:bodyPr/>
        <a:lstStyle/>
        <a:p>
          <a:r>
            <a:rPr lang="es-ES" dirty="0"/>
            <a:t>Preprocesamiento de Datos</a:t>
          </a:r>
        </a:p>
      </dgm:t>
    </dgm:pt>
    <dgm:pt modelId="{291D393A-602F-B74F-B923-82AC078A8375}" type="parTrans" cxnId="{9FEBE1F9-5D38-F44E-B066-5A0032A32052}">
      <dgm:prSet/>
      <dgm:spPr/>
      <dgm:t>
        <a:bodyPr/>
        <a:lstStyle/>
        <a:p>
          <a:endParaRPr lang="es-ES"/>
        </a:p>
      </dgm:t>
    </dgm:pt>
    <dgm:pt modelId="{F9E49D09-903B-EB4F-80BB-6011F83E1DAE}" type="sibTrans" cxnId="{9FEBE1F9-5D38-F44E-B066-5A0032A32052}">
      <dgm:prSet/>
      <dgm:spPr/>
      <dgm:t>
        <a:bodyPr/>
        <a:lstStyle/>
        <a:p>
          <a:endParaRPr lang="es-ES"/>
        </a:p>
      </dgm:t>
    </dgm:pt>
    <dgm:pt modelId="{F61DEC59-4DB2-0F4B-A885-145ED44C5FB3}">
      <dgm:prSet phldrT="[Texto]"/>
      <dgm:spPr/>
      <dgm:t>
        <a:bodyPr/>
        <a:lstStyle/>
        <a:p>
          <a:r>
            <a:rPr lang="es-ES" dirty="0"/>
            <a:t>Modelado</a:t>
          </a:r>
        </a:p>
      </dgm:t>
    </dgm:pt>
    <dgm:pt modelId="{9FC4A59D-2058-2044-BB34-A2BAD935ADA7}" type="parTrans" cxnId="{F7AA157C-FE38-6947-8EDE-1CF489731C19}">
      <dgm:prSet/>
      <dgm:spPr/>
      <dgm:t>
        <a:bodyPr/>
        <a:lstStyle/>
        <a:p>
          <a:endParaRPr lang="es-ES"/>
        </a:p>
      </dgm:t>
    </dgm:pt>
    <dgm:pt modelId="{00F40FCB-64F7-D549-A2B2-D782231A76D8}" type="sibTrans" cxnId="{F7AA157C-FE38-6947-8EDE-1CF489731C19}">
      <dgm:prSet/>
      <dgm:spPr/>
      <dgm:t>
        <a:bodyPr/>
        <a:lstStyle/>
        <a:p>
          <a:endParaRPr lang="es-ES"/>
        </a:p>
      </dgm:t>
    </dgm:pt>
    <dgm:pt modelId="{7DA53FEC-A4FA-994C-9CC0-DFB9ECE725FD}">
      <dgm:prSet phldrT="[Texto]"/>
      <dgm:spPr/>
      <dgm:t>
        <a:bodyPr/>
        <a:lstStyle/>
        <a:p>
          <a:r>
            <a:rPr lang="es-ES" dirty="0"/>
            <a:t>Evaluación de Modelos</a:t>
          </a:r>
        </a:p>
      </dgm:t>
    </dgm:pt>
    <dgm:pt modelId="{21EABE9C-5A40-664C-B693-4470D07FF71E}" type="parTrans" cxnId="{653AE689-3AAF-9249-9359-54AC46CF3A0C}">
      <dgm:prSet/>
      <dgm:spPr/>
      <dgm:t>
        <a:bodyPr/>
        <a:lstStyle/>
        <a:p>
          <a:endParaRPr lang="es-ES"/>
        </a:p>
      </dgm:t>
    </dgm:pt>
    <dgm:pt modelId="{745CE55F-F07D-1246-A085-1E53962774EB}" type="sibTrans" cxnId="{653AE689-3AAF-9249-9359-54AC46CF3A0C}">
      <dgm:prSet/>
      <dgm:spPr/>
      <dgm:t>
        <a:bodyPr/>
        <a:lstStyle/>
        <a:p>
          <a:endParaRPr lang="es-ES"/>
        </a:p>
      </dgm:t>
    </dgm:pt>
    <dgm:pt modelId="{FAB41F6A-AA84-6B4E-820C-C4AA8D2F8530}">
      <dgm:prSet phldrT="[Texto]"/>
      <dgm:spPr/>
      <dgm:t>
        <a:bodyPr/>
        <a:lstStyle/>
        <a:p>
          <a:r>
            <a:rPr lang="es-ES" dirty="0"/>
            <a:t>Análisis Exploratorio de Datos</a:t>
          </a:r>
        </a:p>
      </dgm:t>
    </dgm:pt>
    <dgm:pt modelId="{11198D4C-965B-F943-936C-3F148EE859A7}" type="sibTrans" cxnId="{3B9B2A7F-6C98-1F4D-BB49-A6543068ED4C}">
      <dgm:prSet/>
      <dgm:spPr/>
      <dgm:t>
        <a:bodyPr/>
        <a:lstStyle/>
        <a:p>
          <a:endParaRPr lang="es-ES"/>
        </a:p>
      </dgm:t>
    </dgm:pt>
    <dgm:pt modelId="{75E38CDB-4AD8-944F-B172-3FBBB9F9940B}" type="parTrans" cxnId="{3B9B2A7F-6C98-1F4D-BB49-A6543068ED4C}">
      <dgm:prSet/>
      <dgm:spPr/>
      <dgm:t>
        <a:bodyPr/>
        <a:lstStyle/>
        <a:p>
          <a:endParaRPr lang="es-ES"/>
        </a:p>
      </dgm:t>
    </dgm:pt>
    <dgm:pt modelId="{37514295-FB39-3040-90AA-47831249DC6A}">
      <dgm:prSet/>
      <dgm:spPr/>
      <dgm:t>
        <a:bodyPr/>
        <a:lstStyle/>
        <a:p>
          <a:r>
            <a:rPr lang="es-ES" dirty="0"/>
            <a:t>Implementación y Monitorización</a:t>
          </a:r>
        </a:p>
      </dgm:t>
    </dgm:pt>
    <dgm:pt modelId="{CE6EBD7B-2454-AC4C-A19D-60120AAF3B8B}" type="parTrans" cxnId="{14CBA37A-ACFF-1349-907C-5C182B80D52F}">
      <dgm:prSet/>
      <dgm:spPr/>
      <dgm:t>
        <a:bodyPr/>
        <a:lstStyle/>
        <a:p>
          <a:endParaRPr lang="es-ES"/>
        </a:p>
      </dgm:t>
    </dgm:pt>
    <dgm:pt modelId="{AA4B4DC3-7980-7A43-8F90-4B947361EE05}" type="sibTrans" cxnId="{14CBA37A-ACFF-1349-907C-5C182B80D52F}">
      <dgm:prSet/>
      <dgm:spPr/>
      <dgm:t>
        <a:bodyPr/>
        <a:lstStyle/>
        <a:p>
          <a:endParaRPr lang="es-ES"/>
        </a:p>
      </dgm:t>
    </dgm:pt>
    <dgm:pt modelId="{E349F549-585A-E34B-A08F-CCD5BDB27370}" type="pres">
      <dgm:prSet presAssocID="{706B2E45-AB46-D245-8DBD-441D26532B09}" presName="cycle" presStyleCnt="0">
        <dgm:presLayoutVars>
          <dgm:dir/>
          <dgm:resizeHandles val="exact"/>
        </dgm:presLayoutVars>
      </dgm:prSet>
      <dgm:spPr/>
    </dgm:pt>
    <dgm:pt modelId="{C0C8D710-ED87-1547-BD52-275DEE7B2EA8}" type="pres">
      <dgm:prSet presAssocID="{C6EF8151-1798-8240-B75B-DA6F43F8D0F3}" presName="node" presStyleLbl="node1" presStyleIdx="0" presStyleCnt="6">
        <dgm:presLayoutVars>
          <dgm:bulletEnabled val="1"/>
        </dgm:presLayoutVars>
      </dgm:prSet>
      <dgm:spPr/>
    </dgm:pt>
    <dgm:pt modelId="{AF758741-A8D5-1E4E-8D45-9D6D6ADE0680}" type="pres">
      <dgm:prSet presAssocID="{C6EF8151-1798-8240-B75B-DA6F43F8D0F3}" presName="spNode" presStyleCnt="0"/>
      <dgm:spPr/>
    </dgm:pt>
    <dgm:pt modelId="{0992DED3-89F2-E348-BA9D-551D97DAE66C}" type="pres">
      <dgm:prSet presAssocID="{782AAB39-F7DB-F84D-8AEE-478337A16CA9}" presName="sibTrans" presStyleLbl="sibTrans1D1" presStyleIdx="0" presStyleCnt="6"/>
      <dgm:spPr/>
    </dgm:pt>
    <dgm:pt modelId="{BDE574FB-A7FD-F54D-8787-4F4B610E5B0C}" type="pres">
      <dgm:prSet presAssocID="{6D2B4B03-2C53-694C-A46D-3526071F2873}" presName="node" presStyleLbl="node1" presStyleIdx="1" presStyleCnt="6">
        <dgm:presLayoutVars>
          <dgm:bulletEnabled val="1"/>
        </dgm:presLayoutVars>
      </dgm:prSet>
      <dgm:spPr/>
    </dgm:pt>
    <dgm:pt modelId="{80DE6B3D-A981-C44F-831A-007002D04B57}" type="pres">
      <dgm:prSet presAssocID="{6D2B4B03-2C53-694C-A46D-3526071F2873}" presName="spNode" presStyleCnt="0"/>
      <dgm:spPr/>
    </dgm:pt>
    <dgm:pt modelId="{C879A7CE-8B9D-4941-B073-54ADC75ED334}" type="pres">
      <dgm:prSet presAssocID="{F9E49D09-903B-EB4F-80BB-6011F83E1DAE}" presName="sibTrans" presStyleLbl="sibTrans1D1" presStyleIdx="1" presStyleCnt="6"/>
      <dgm:spPr/>
    </dgm:pt>
    <dgm:pt modelId="{F3A71A9E-BE9B-854E-BEAA-33D163C883DF}" type="pres">
      <dgm:prSet presAssocID="{FAB41F6A-AA84-6B4E-820C-C4AA8D2F8530}" presName="node" presStyleLbl="node1" presStyleIdx="2" presStyleCnt="6">
        <dgm:presLayoutVars>
          <dgm:bulletEnabled val="1"/>
        </dgm:presLayoutVars>
      </dgm:prSet>
      <dgm:spPr/>
    </dgm:pt>
    <dgm:pt modelId="{224FE6D1-3195-2D42-991C-8E34C96B8387}" type="pres">
      <dgm:prSet presAssocID="{FAB41F6A-AA84-6B4E-820C-C4AA8D2F8530}" presName="spNode" presStyleCnt="0"/>
      <dgm:spPr/>
    </dgm:pt>
    <dgm:pt modelId="{A84B2FCD-5686-B941-8A4D-267215BAC3B9}" type="pres">
      <dgm:prSet presAssocID="{11198D4C-965B-F943-936C-3F148EE859A7}" presName="sibTrans" presStyleLbl="sibTrans1D1" presStyleIdx="2" presStyleCnt="6"/>
      <dgm:spPr/>
    </dgm:pt>
    <dgm:pt modelId="{6A280E09-CF33-B746-A688-7BBAC7163FFC}" type="pres">
      <dgm:prSet presAssocID="{F61DEC59-4DB2-0F4B-A885-145ED44C5FB3}" presName="node" presStyleLbl="node1" presStyleIdx="3" presStyleCnt="6">
        <dgm:presLayoutVars>
          <dgm:bulletEnabled val="1"/>
        </dgm:presLayoutVars>
      </dgm:prSet>
      <dgm:spPr/>
    </dgm:pt>
    <dgm:pt modelId="{1CE98235-0C5A-BD46-9026-3F0A52481B9B}" type="pres">
      <dgm:prSet presAssocID="{F61DEC59-4DB2-0F4B-A885-145ED44C5FB3}" presName="spNode" presStyleCnt="0"/>
      <dgm:spPr/>
    </dgm:pt>
    <dgm:pt modelId="{09396BD2-1DE5-F84A-A3C3-6CC1CA8F8F33}" type="pres">
      <dgm:prSet presAssocID="{00F40FCB-64F7-D549-A2B2-D782231A76D8}" presName="sibTrans" presStyleLbl="sibTrans1D1" presStyleIdx="3" presStyleCnt="6"/>
      <dgm:spPr/>
    </dgm:pt>
    <dgm:pt modelId="{34F160C8-C6D2-F441-A282-86A3A265D355}" type="pres">
      <dgm:prSet presAssocID="{7DA53FEC-A4FA-994C-9CC0-DFB9ECE725FD}" presName="node" presStyleLbl="node1" presStyleIdx="4" presStyleCnt="6">
        <dgm:presLayoutVars>
          <dgm:bulletEnabled val="1"/>
        </dgm:presLayoutVars>
      </dgm:prSet>
      <dgm:spPr/>
    </dgm:pt>
    <dgm:pt modelId="{F92513A6-B0A8-BA41-A758-8D230590FB3C}" type="pres">
      <dgm:prSet presAssocID="{7DA53FEC-A4FA-994C-9CC0-DFB9ECE725FD}" presName="spNode" presStyleCnt="0"/>
      <dgm:spPr/>
    </dgm:pt>
    <dgm:pt modelId="{F33D817B-1E9F-EA44-BC69-5120DC6AA21E}" type="pres">
      <dgm:prSet presAssocID="{745CE55F-F07D-1246-A085-1E53962774EB}" presName="sibTrans" presStyleLbl="sibTrans1D1" presStyleIdx="4" presStyleCnt="6"/>
      <dgm:spPr/>
    </dgm:pt>
    <dgm:pt modelId="{33C8107D-0A61-0147-AB1C-96B5D9462CCE}" type="pres">
      <dgm:prSet presAssocID="{37514295-FB39-3040-90AA-47831249DC6A}" presName="node" presStyleLbl="node1" presStyleIdx="5" presStyleCnt="6">
        <dgm:presLayoutVars>
          <dgm:bulletEnabled val="1"/>
        </dgm:presLayoutVars>
      </dgm:prSet>
      <dgm:spPr/>
    </dgm:pt>
    <dgm:pt modelId="{64F1D372-6208-B445-BC0A-8D0130ED01BC}" type="pres">
      <dgm:prSet presAssocID="{37514295-FB39-3040-90AA-47831249DC6A}" presName="spNode" presStyleCnt="0"/>
      <dgm:spPr/>
    </dgm:pt>
    <dgm:pt modelId="{4D1D7E01-82EE-C146-ABA3-A0D688C6AF52}" type="pres">
      <dgm:prSet presAssocID="{AA4B4DC3-7980-7A43-8F90-4B947361EE05}" presName="sibTrans" presStyleLbl="sibTrans1D1" presStyleIdx="5" presStyleCnt="6"/>
      <dgm:spPr/>
    </dgm:pt>
  </dgm:ptLst>
  <dgm:cxnLst>
    <dgm:cxn modelId="{4B427B58-0A8F-8146-B955-926574DB34AD}" srcId="{706B2E45-AB46-D245-8DBD-441D26532B09}" destId="{C6EF8151-1798-8240-B75B-DA6F43F8D0F3}" srcOrd="0" destOrd="0" parTransId="{37EBCA0D-F188-994D-9B80-B987803FBAE4}" sibTransId="{782AAB39-F7DB-F84D-8AEE-478337A16CA9}"/>
    <dgm:cxn modelId="{2525E35C-82A5-A443-BCCB-C8F39B8C4C08}" type="presOf" srcId="{FAB41F6A-AA84-6B4E-820C-C4AA8D2F8530}" destId="{F3A71A9E-BE9B-854E-BEAA-33D163C883DF}" srcOrd="0" destOrd="0" presId="urn:microsoft.com/office/officeart/2005/8/layout/cycle5"/>
    <dgm:cxn modelId="{B498525E-FBF3-2748-A08B-BCDAA6BE06CF}" type="presOf" srcId="{00F40FCB-64F7-D549-A2B2-D782231A76D8}" destId="{09396BD2-1DE5-F84A-A3C3-6CC1CA8F8F33}" srcOrd="0" destOrd="0" presId="urn:microsoft.com/office/officeart/2005/8/layout/cycle5"/>
    <dgm:cxn modelId="{32F9AB66-E6F7-4D43-9E21-BCD216F89EEF}" type="presOf" srcId="{11198D4C-965B-F943-936C-3F148EE859A7}" destId="{A84B2FCD-5686-B941-8A4D-267215BAC3B9}" srcOrd="0" destOrd="0" presId="urn:microsoft.com/office/officeart/2005/8/layout/cycle5"/>
    <dgm:cxn modelId="{8A064E70-AF3B-D041-8752-62905ED0E718}" type="presOf" srcId="{F61DEC59-4DB2-0F4B-A885-145ED44C5FB3}" destId="{6A280E09-CF33-B746-A688-7BBAC7163FFC}" srcOrd="0" destOrd="0" presId="urn:microsoft.com/office/officeart/2005/8/layout/cycle5"/>
    <dgm:cxn modelId="{AF795F74-5475-BB40-A495-2488FE5829D5}" type="presOf" srcId="{7DA53FEC-A4FA-994C-9CC0-DFB9ECE725FD}" destId="{34F160C8-C6D2-F441-A282-86A3A265D355}" srcOrd="0" destOrd="0" presId="urn:microsoft.com/office/officeart/2005/8/layout/cycle5"/>
    <dgm:cxn modelId="{14CBA37A-ACFF-1349-907C-5C182B80D52F}" srcId="{706B2E45-AB46-D245-8DBD-441D26532B09}" destId="{37514295-FB39-3040-90AA-47831249DC6A}" srcOrd="5" destOrd="0" parTransId="{CE6EBD7B-2454-AC4C-A19D-60120AAF3B8B}" sibTransId="{AA4B4DC3-7980-7A43-8F90-4B947361EE05}"/>
    <dgm:cxn modelId="{F7AA157C-FE38-6947-8EDE-1CF489731C19}" srcId="{706B2E45-AB46-D245-8DBD-441D26532B09}" destId="{F61DEC59-4DB2-0F4B-A885-145ED44C5FB3}" srcOrd="3" destOrd="0" parTransId="{9FC4A59D-2058-2044-BB34-A2BAD935ADA7}" sibTransId="{00F40FCB-64F7-D549-A2B2-D782231A76D8}"/>
    <dgm:cxn modelId="{3B9B2A7F-6C98-1F4D-BB49-A6543068ED4C}" srcId="{706B2E45-AB46-D245-8DBD-441D26532B09}" destId="{FAB41F6A-AA84-6B4E-820C-C4AA8D2F8530}" srcOrd="2" destOrd="0" parTransId="{75E38CDB-4AD8-944F-B172-3FBBB9F9940B}" sibTransId="{11198D4C-965B-F943-936C-3F148EE859A7}"/>
    <dgm:cxn modelId="{4E04777F-23C2-984E-AEDE-D0AA87E2A925}" type="presOf" srcId="{706B2E45-AB46-D245-8DBD-441D26532B09}" destId="{E349F549-585A-E34B-A08F-CCD5BDB27370}" srcOrd="0" destOrd="0" presId="urn:microsoft.com/office/officeart/2005/8/layout/cycle5"/>
    <dgm:cxn modelId="{FD38F480-E702-E34D-9C7F-2E0846A8941A}" type="presOf" srcId="{F9E49D09-903B-EB4F-80BB-6011F83E1DAE}" destId="{C879A7CE-8B9D-4941-B073-54ADC75ED334}" srcOrd="0" destOrd="0" presId="urn:microsoft.com/office/officeart/2005/8/layout/cycle5"/>
    <dgm:cxn modelId="{653AE689-3AAF-9249-9359-54AC46CF3A0C}" srcId="{706B2E45-AB46-D245-8DBD-441D26532B09}" destId="{7DA53FEC-A4FA-994C-9CC0-DFB9ECE725FD}" srcOrd="4" destOrd="0" parTransId="{21EABE9C-5A40-664C-B693-4470D07FF71E}" sibTransId="{745CE55F-F07D-1246-A085-1E53962774EB}"/>
    <dgm:cxn modelId="{9198759A-34D1-1843-B2F4-C495230EAB9C}" type="presOf" srcId="{6D2B4B03-2C53-694C-A46D-3526071F2873}" destId="{BDE574FB-A7FD-F54D-8787-4F4B610E5B0C}" srcOrd="0" destOrd="0" presId="urn:microsoft.com/office/officeart/2005/8/layout/cycle5"/>
    <dgm:cxn modelId="{9D7669B6-6E82-3341-94CA-CCBFCC30292B}" type="presOf" srcId="{AA4B4DC3-7980-7A43-8F90-4B947361EE05}" destId="{4D1D7E01-82EE-C146-ABA3-A0D688C6AF52}" srcOrd="0" destOrd="0" presId="urn:microsoft.com/office/officeart/2005/8/layout/cycle5"/>
    <dgm:cxn modelId="{2EB727C4-3FB9-774F-BD31-C268C116ADC5}" type="presOf" srcId="{745CE55F-F07D-1246-A085-1E53962774EB}" destId="{F33D817B-1E9F-EA44-BC69-5120DC6AA21E}" srcOrd="0" destOrd="0" presId="urn:microsoft.com/office/officeart/2005/8/layout/cycle5"/>
    <dgm:cxn modelId="{513290D5-0FFD-F445-B484-68B63459796A}" type="presOf" srcId="{37514295-FB39-3040-90AA-47831249DC6A}" destId="{33C8107D-0A61-0147-AB1C-96B5D9462CCE}" srcOrd="0" destOrd="0" presId="urn:microsoft.com/office/officeart/2005/8/layout/cycle5"/>
    <dgm:cxn modelId="{918AEBE3-54CB-1D48-9D3D-FE3C93211F4F}" type="presOf" srcId="{C6EF8151-1798-8240-B75B-DA6F43F8D0F3}" destId="{C0C8D710-ED87-1547-BD52-275DEE7B2EA8}" srcOrd="0" destOrd="0" presId="urn:microsoft.com/office/officeart/2005/8/layout/cycle5"/>
    <dgm:cxn modelId="{9FEBE1F9-5D38-F44E-B066-5A0032A32052}" srcId="{706B2E45-AB46-D245-8DBD-441D26532B09}" destId="{6D2B4B03-2C53-694C-A46D-3526071F2873}" srcOrd="1" destOrd="0" parTransId="{291D393A-602F-B74F-B923-82AC078A8375}" sibTransId="{F9E49D09-903B-EB4F-80BB-6011F83E1DAE}"/>
    <dgm:cxn modelId="{B4E544FD-8562-C249-ABEB-ED186A7B1695}" type="presOf" srcId="{782AAB39-F7DB-F84D-8AEE-478337A16CA9}" destId="{0992DED3-89F2-E348-BA9D-551D97DAE66C}" srcOrd="0" destOrd="0" presId="urn:microsoft.com/office/officeart/2005/8/layout/cycle5"/>
    <dgm:cxn modelId="{BAC381D9-8B44-314E-9A85-8A2DA5002E78}" type="presParOf" srcId="{E349F549-585A-E34B-A08F-CCD5BDB27370}" destId="{C0C8D710-ED87-1547-BD52-275DEE7B2EA8}" srcOrd="0" destOrd="0" presId="urn:microsoft.com/office/officeart/2005/8/layout/cycle5"/>
    <dgm:cxn modelId="{4C06C8CD-7990-164A-9FE2-09E13067A227}" type="presParOf" srcId="{E349F549-585A-E34B-A08F-CCD5BDB27370}" destId="{AF758741-A8D5-1E4E-8D45-9D6D6ADE0680}" srcOrd="1" destOrd="0" presId="urn:microsoft.com/office/officeart/2005/8/layout/cycle5"/>
    <dgm:cxn modelId="{41792149-39F5-DF47-AA45-17DCCF0A6D53}" type="presParOf" srcId="{E349F549-585A-E34B-A08F-CCD5BDB27370}" destId="{0992DED3-89F2-E348-BA9D-551D97DAE66C}" srcOrd="2" destOrd="0" presId="urn:microsoft.com/office/officeart/2005/8/layout/cycle5"/>
    <dgm:cxn modelId="{8DE9DD2B-FCD5-5E43-B471-F123FAD41F32}" type="presParOf" srcId="{E349F549-585A-E34B-A08F-CCD5BDB27370}" destId="{BDE574FB-A7FD-F54D-8787-4F4B610E5B0C}" srcOrd="3" destOrd="0" presId="urn:microsoft.com/office/officeart/2005/8/layout/cycle5"/>
    <dgm:cxn modelId="{F8BA4FA4-9318-114D-9922-983F81AD28F4}" type="presParOf" srcId="{E349F549-585A-E34B-A08F-CCD5BDB27370}" destId="{80DE6B3D-A981-C44F-831A-007002D04B57}" srcOrd="4" destOrd="0" presId="urn:microsoft.com/office/officeart/2005/8/layout/cycle5"/>
    <dgm:cxn modelId="{C01A106D-6929-A645-A85B-ED5A26C8FCA6}" type="presParOf" srcId="{E349F549-585A-E34B-A08F-CCD5BDB27370}" destId="{C879A7CE-8B9D-4941-B073-54ADC75ED334}" srcOrd="5" destOrd="0" presId="urn:microsoft.com/office/officeart/2005/8/layout/cycle5"/>
    <dgm:cxn modelId="{5B69624B-8100-544D-89CB-241B327BE0DB}" type="presParOf" srcId="{E349F549-585A-E34B-A08F-CCD5BDB27370}" destId="{F3A71A9E-BE9B-854E-BEAA-33D163C883DF}" srcOrd="6" destOrd="0" presId="urn:microsoft.com/office/officeart/2005/8/layout/cycle5"/>
    <dgm:cxn modelId="{51CDECC6-6810-DC4E-8BAB-21551E936A5A}" type="presParOf" srcId="{E349F549-585A-E34B-A08F-CCD5BDB27370}" destId="{224FE6D1-3195-2D42-991C-8E34C96B8387}" srcOrd="7" destOrd="0" presId="urn:microsoft.com/office/officeart/2005/8/layout/cycle5"/>
    <dgm:cxn modelId="{ED1A4547-FFC7-DA41-876C-DA38BC3F1298}" type="presParOf" srcId="{E349F549-585A-E34B-A08F-CCD5BDB27370}" destId="{A84B2FCD-5686-B941-8A4D-267215BAC3B9}" srcOrd="8" destOrd="0" presId="urn:microsoft.com/office/officeart/2005/8/layout/cycle5"/>
    <dgm:cxn modelId="{13A81092-B85E-5B46-8A10-4FFDBFA6F90D}" type="presParOf" srcId="{E349F549-585A-E34B-A08F-CCD5BDB27370}" destId="{6A280E09-CF33-B746-A688-7BBAC7163FFC}" srcOrd="9" destOrd="0" presId="urn:microsoft.com/office/officeart/2005/8/layout/cycle5"/>
    <dgm:cxn modelId="{EC20FB79-C65A-4341-92F7-6BD3F957DDF9}" type="presParOf" srcId="{E349F549-585A-E34B-A08F-CCD5BDB27370}" destId="{1CE98235-0C5A-BD46-9026-3F0A52481B9B}" srcOrd="10" destOrd="0" presId="urn:microsoft.com/office/officeart/2005/8/layout/cycle5"/>
    <dgm:cxn modelId="{7DFE1E0E-699F-CD43-89B2-ABB835703734}" type="presParOf" srcId="{E349F549-585A-E34B-A08F-CCD5BDB27370}" destId="{09396BD2-1DE5-F84A-A3C3-6CC1CA8F8F33}" srcOrd="11" destOrd="0" presId="urn:microsoft.com/office/officeart/2005/8/layout/cycle5"/>
    <dgm:cxn modelId="{CC3AFE8B-3D59-F74C-93EA-DB14BFDE037C}" type="presParOf" srcId="{E349F549-585A-E34B-A08F-CCD5BDB27370}" destId="{34F160C8-C6D2-F441-A282-86A3A265D355}" srcOrd="12" destOrd="0" presId="urn:microsoft.com/office/officeart/2005/8/layout/cycle5"/>
    <dgm:cxn modelId="{6C48C23D-DAB9-7741-A1F0-5E893912BC0C}" type="presParOf" srcId="{E349F549-585A-E34B-A08F-CCD5BDB27370}" destId="{F92513A6-B0A8-BA41-A758-8D230590FB3C}" srcOrd="13" destOrd="0" presId="urn:microsoft.com/office/officeart/2005/8/layout/cycle5"/>
    <dgm:cxn modelId="{6802BA08-93A9-FA47-8596-FFDA95D9656F}" type="presParOf" srcId="{E349F549-585A-E34B-A08F-CCD5BDB27370}" destId="{F33D817B-1E9F-EA44-BC69-5120DC6AA21E}" srcOrd="14" destOrd="0" presId="urn:microsoft.com/office/officeart/2005/8/layout/cycle5"/>
    <dgm:cxn modelId="{7E209B18-8803-054F-8390-38014FEBD0DA}" type="presParOf" srcId="{E349F549-585A-E34B-A08F-CCD5BDB27370}" destId="{33C8107D-0A61-0147-AB1C-96B5D9462CCE}" srcOrd="15" destOrd="0" presId="urn:microsoft.com/office/officeart/2005/8/layout/cycle5"/>
    <dgm:cxn modelId="{C304DB3F-1658-5C46-AAEB-39F32BCD4398}" type="presParOf" srcId="{E349F549-585A-E34B-A08F-CCD5BDB27370}" destId="{64F1D372-6208-B445-BC0A-8D0130ED01BC}" srcOrd="16" destOrd="0" presId="urn:microsoft.com/office/officeart/2005/8/layout/cycle5"/>
    <dgm:cxn modelId="{26AA2CE8-E0A3-5A47-94EF-B0A719BA73D0}" type="presParOf" srcId="{E349F549-585A-E34B-A08F-CCD5BDB27370}" destId="{4D1D7E01-82EE-C146-ABA3-A0D688C6AF5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6B2E45-AB46-D245-8DBD-441D26532B09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6EF8151-1798-8240-B75B-DA6F43F8D0F3}">
      <dgm:prSet phldrT="[Texto]"/>
      <dgm:spPr/>
      <dgm:t>
        <a:bodyPr/>
        <a:lstStyle/>
        <a:p>
          <a:r>
            <a:rPr lang="es-ES" dirty="0"/>
            <a:t>Recolección de Datos</a:t>
          </a:r>
        </a:p>
      </dgm:t>
    </dgm:pt>
    <dgm:pt modelId="{37EBCA0D-F188-994D-9B80-B987803FBAE4}" type="parTrans" cxnId="{4B427B58-0A8F-8146-B955-926574DB34AD}">
      <dgm:prSet/>
      <dgm:spPr/>
      <dgm:t>
        <a:bodyPr/>
        <a:lstStyle/>
        <a:p>
          <a:endParaRPr lang="es-ES"/>
        </a:p>
      </dgm:t>
    </dgm:pt>
    <dgm:pt modelId="{782AAB39-F7DB-F84D-8AEE-478337A16CA9}" type="sibTrans" cxnId="{4B427B58-0A8F-8146-B955-926574DB34AD}">
      <dgm:prSet/>
      <dgm:spPr/>
      <dgm:t>
        <a:bodyPr/>
        <a:lstStyle/>
        <a:p>
          <a:endParaRPr lang="es-ES"/>
        </a:p>
      </dgm:t>
    </dgm:pt>
    <dgm:pt modelId="{6D2B4B03-2C53-694C-A46D-3526071F2873}">
      <dgm:prSet phldrT="[Texto]"/>
      <dgm:spPr/>
      <dgm:t>
        <a:bodyPr/>
        <a:lstStyle/>
        <a:p>
          <a:r>
            <a:rPr lang="es-ES" dirty="0"/>
            <a:t>Preprocesamiento de Datos</a:t>
          </a:r>
        </a:p>
      </dgm:t>
    </dgm:pt>
    <dgm:pt modelId="{291D393A-602F-B74F-B923-82AC078A8375}" type="parTrans" cxnId="{9FEBE1F9-5D38-F44E-B066-5A0032A32052}">
      <dgm:prSet/>
      <dgm:spPr/>
      <dgm:t>
        <a:bodyPr/>
        <a:lstStyle/>
        <a:p>
          <a:endParaRPr lang="es-ES"/>
        </a:p>
      </dgm:t>
    </dgm:pt>
    <dgm:pt modelId="{F9E49D09-903B-EB4F-80BB-6011F83E1DAE}" type="sibTrans" cxnId="{9FEBE1F9-5D38-F44E-B066-5A0032A32052}">
      <dgm:prSet/>
      <dgm:spPr/>
      <dgm:t>
        <a:bodyPr/>
        <a:lstStyle/>
        <a:p>
          <a:endParaRPr lang="es-ES"/>
        </a:p>
      </dgm:t>
    </dgm:pt>
    <dgm:pt modelId="{F61DEC59-4DB2-0F4B-A885-145ED44C5FB3}">
      <dgm:prSet phldrT="[Texto]"/>
      <dgm:spPr/>
      <dgm:t>
        <a:bodyPr/>
        <a:lstStyle/>
        <a:p>
          <a:r>
            <a:rPr lang="es-ES" dirty="0"/>
            <a:t>Modelado</a:t>
          </a:r>
        </a:p>
      </dgm:t>
    </dgm:pt>
    <dgm:pt modelId="{9FC4A59D-2058-2044-BB34-A2BAD935ADA7}" type="parTrans" cxnId="{F7AA157C-FE38-6947-8EDE-1CF489731C19}">
      <dgm:prSet/>
      <dgm:spPr/>
      <dgm:t>
        <a:bodyPr/>
        <a:lstStyle/>
        <a:p>
          <a:endParaRPr lang="es-ES"/>
        </a:p>
      </dgm:t>
    </dgm:pt>
    <dgm:pt modelId="{00F40FCB-64F7-D549-A2B2-D782231A76D8}" type="sibTrans" cxnId="{F7AA157C-FE38-6947-8EDE-1CF489731C19}">
      <dgm:prSet/>
      <dgm:spPr/>
      <dgm:t>
        <a:bodyPr/>
        <a:lstStyle/>
        <a:p>
          <a:endParaRPr lang="es-ES"/>
        </a:p>
      </dgm:t>
    </dgm:pt>
    <dgm:pt modelId="{7DA53FEC-A4FA-994C-9CC0-DFB9ECE725FD}">
      <dgm:prSet phldrT="[Texto]"/>
      <dgm:spPr/>
      <dgm:t>
        <a:bodyPr/>
        <a:lstStyle/>
        <a:p>
          <a:r>
            <a:rPr lang="es-ES" dirty="0"/>
            <a:t>Evaluación de Modelos</a:t>
          </a:r>
        </a:p>
      </dgm:t>
    </dgm:pt>
    <dgm:pt modelId="{21EABE9C-5A40-664C-B693-4470D07FF71E}" type="parTrans" cxnId="{653AE689-3AAF-9249-9359-54AC46CF3A0C}">
      <dgm:prSet/>
      <dgm:spPr/>
      <dgm:t>
        <a:bodyPr/>
        <a:lstStyle/>
        <a:p>
          <a:endParaRPr lang="es-ES"/>
        </a:p>
      </dgm:t>
    </dgm:pt>
    <dgm:pt modelId="{745CE55F-F07D-1246-A085-1E53962774EB}" type="sibTrans" cxnId="{653AE689-3AAF-9249-9359-54AC46CF3A0C}">
      <dgm:prSet/>
      <dgm:spPr/>
      <dgm:t>
        <a:bodyPr/>
        <a:lstStyle/>
        <a:p>
          <a:endParaRPr lang="es-ES"/>
        </a:p>
      </dgm:t>
    </dgm:pt>
    <dgm:pt modelId="{FAB41F6A-AA84-6B4E-820C-C4AA8D2F8530}">
      <dgm:prSet phldrT="[Texto]"/>
      <dgm:spPr/>
      <dgm:t>
        <a:bodyPr/>
        <a:lstStyle/>
        <a:p>
          <a:r>
            <a:rPr lang="es-ES" dirty="0"/>
            <a:t>Análisis Exploratorio de Datos</a:t>
          </a:r>
        </a:p>
      </dgm:t>
    </dgm:pt>
    <dgm:pt modelId="{11198D4C-965B-F943-936C-3F148EE859A7}" type="sibTrans" cxnId="{3B9B2A7F-6C98-1F4D-BB49-A6543068ED4C}">
      <dgm:prSet/>
      <dgm:spPr/>
      <dgm:t>
        <a:bodyPr/>
        <a:lstStyle/>
        <a:p>
          <a:endParaRPr lang="es-ES"/>
        </a:p>
      </dgm:t>
    </dgm:pt>
    <dgm:pt modelId="{75E38CDB-4AD8-944F-B172-3FBBB9F9940B}" type="parTrans" cxnId="{3B9B2A7F-6C98-1F4D-BB49-A6543068ED4C}">
      <dgm:prSet/>
      <dgm:spPr/>
      <dgm:t>
        <a:bodyPr/>
        <a:lstStyle/>
        <a:p>
          <a:endParaRPr lang="es-ES"/>
        </a:p>
      </dgm:t>
    </dgm:pt>
    <dgm:pt modelId="{37514295-FB39-3040-90AA-47831249DC6A}">
      <dgm:prSet/>
      <dgm:spPr/>
      <dgm:t>
        <a:bodyPr/>
        <a:lstStyle/>
        <a:p>
          <a:r>
            <a:rPr lang="es-ES" dirty="0"/>
            <a:t>Implementación y Monitorización</a:t>
          </a:r>
        </a:p>
      </dgm:t>
    </dgm:pt>
    <dgm:pt modelId="{CE6EBD7B-2454-AC4C-A19D-60120AAF3B8B}" type="parTrans" cxnId="{14CBA37A-ACFF-1349-907C-5C182B80D52F}">
      <dgm:prSet/>
      <dgm:spPr/>
      <dgm:t>
        <a:bodyPr/>
        <a:lstStyle/>
        <a:p>
          <a:endParaRPr lang="es-ES"/>
        </a:p>
      </dgm:t>
    </dgm:pt>
    <dgm:pt modelId="{AA4B4DC3-7980-7A43-8F90-4B947361EE05}" type="sibTrans" cxnId="{14CBA37A-ACFF-1349-907C-5C182B80D52F}">
      <dgm:prSet/>
      <dgm:spPr/>
      <dgm:t>
        <a:bodyPr/>
        <a:lstStyle/>
        <a:p>
          <a:endParaRPr lang="es-ES"/>
        </a:p>
      </dgm:t>
    </dgm:pt>
    <dgm:pt modelId="{E349F549-585A-E34B-A08F-CCD5BDB27370}" type="pres">
      <dgm:prSet presAssocID="{706B2E45-AB46-D245-8DBD-441D26532B09}" presName="cycle" presStyleCnt="0">
        <dgm:presLayoutVars>
          <dgm:dir/>
          <dgm:resizeHandles val="exact"/>
        </dgm:presLayoutVars>
      </dgm:prSet>
      <dgm:spPr/>
    </dgm:pt>
    <dgm:pt modelId="{C0C8D710-ED87-1547-BD52-275DEE7B2EA8}" type="pres">
      <dgm:prSet presAssocID="{C6EF8151-1798-8240-B75B-DA6F43F8D0F3}" presName="node" presStyleLbl="node1" presStyleIdx="0" presStyleCnt="6">
        <dgm:presLayoutVars>
          <dgm:bulletEnabled val="1"/>
        </dgm:presLayoutVars>
      </dgm:prSet>
      <dgm:spPr/>
    </dgm:pt>
    <dgm:pt modelId="{AF758741-A8D5-1E4E-8D45-9D6D6ADE0680}" type="pres">
      <dgm:prSet presAssocID="{C6EF8151-1798-8240-B75B-DA6F43F8D0F3}" presName="spNode" presStyleCnt="0"/>
      <dgm:spPr/>
    </dgm:pt>
    <dgm:pt modelId="{0992DED3-89F2-E348-BA9D-551D97DAE66C}" type="pres">
      <dgm:prSet presAssocID="{782AAB39-F7DB-F84D-8AEE-478337A16CA9}" presName="sibTrans" presStyleLbl="sibTrans1D1" presStyleIdx="0" presStyleCnt="6"/>
      <dgm:spPr/>
    </dgm:pt>
    <dgm:pt modelId="{BDE574FB-A7FD-F54D-8787-4F4B610E5B0C}" type="pres">
      <dgm:prSet presAssocID="{6D2B4B03-2C53-694C-A46D-3526071F2873}" presName="node" presStyleLbl="node1" presStyleIdx="1" presStyleCnt="6">
        <dgm:presLayoutVars>
          <dgm:bulletEnabled val="1"/>
        </dgm:presLayoutVars>
      </dgm:prSet>
      <dgm:spPr/>
    </dgm:pt>
    <dgm:pt modelId="{80DE6B3D-A981-C44F-831A-007002D04B57}" type="pres">
      <dgm:prSet presAssocID="{6D2B4B03-2C53-694C-A46D-3526071F2873}" presName="spNode" presStyleCnt="0"/>
      <dgm:spPr/>
    </dgm:pt>
    <dgm:pt modelId="{C879A7CE-8B9D-4941-B073-54ADC75ED334}" type="pres">
      <dgm:prSet presAssocID="{F9E49D09-903B-EB4F-80BB-6011F83E1DAE}" presName="sibTrans" presStyleLbl="sibTrans1D1" presStyleIdx="1" presStyleCnt="6"/>
      <dgm:spPr/>
    </dgm:pt>
    <dgm:pt modelId="{F3A71A9E-BE9B-854E-BEAA-33D163C883DF}" type="pres">
      <dgm:prSet presAssocID="{FAB41F6A-AA84-6B4E-820C-C4AA8D2F8530}" presName="node" presStyleLbl="node1" presStyleIdx="2" presStyleCnt="6">
        <dgm:presLayoutVars>
          <dgm:bulletEnabled val="1"/>
        </dgm:presLayoutVars>
      </dgm:prSet>
      <dgm:spPr/>
    </dgm:pt>
    <dgm:pt modelId="{224FE6D1-3195-2D42-991C-8E34C96B8387}" type="pres">
      <dgm:prSet presAssocID="{FAB41F6A-AA84-6B4E-820C-C4AA8D2F8530}" presName="spNode" presStyleCnt="0"/>
      <dgm:spPr/>
    </dgm:pt>
    <dgm:pt modelId="{A84B2FCD-5686-B941-8A4D-267215BAC3B9}" type="pres">
      <dgm:prSet presAssocID="{11198D4C-965B-F943-936C-3F148EE859A7}" presName="sibTrans" presStyleLbl="sibTrans1D1" presStyleIdx="2" presStyleCnt="6"/>
      <dgm:spPr/>
    </dgm:pt>
    <dgm:pt modelId="{6A280E09-CF33-B746-A688-7BBAC7163FFC}" type="pres">
      <dgm:prSet presAssocID="{F61DEC59-4DB2-0F4B-A885-145ED44C5FB3}" presName="node" presStyleLbl="node1" presStyleIdx="3" presStyleCnt="6">
        <dgm:presLayoutVars>
          <dgm:bulletEnabled val="1"/>
        </dgm:presLayoutVars>
      </dgm:prSet>
      <dgm:spPr/>
    </dgm:pt>
    <dgm:pt modelId="{1CE98235-0C5A-BD46-9026-3F0A52481B9B}" type="pres">
      <dgm:prSet presAssocID="{F61DEC59-4DB2-0F4B-A885-145ED44C5FB3}" presName="spNode" presStyleCnt="0"/>
      <dgm:spPr/>
    </dgm:pt>
    <dgm:pt modelId="{09396BD2-1DE5-F84A-A3C3-6CC1CA8F8F33}" type="pres">
      <dgm:prSet presAssocID="{00F40FCB-64F7-D549-A2B2-D782231A76D8}" presName="sibTrans" presStyleLbl="sibTrans1D1" presStyleIdx="3" presStyleCnt="6"/>
      <dgm:spPr/>
    </dgm:pt>
    <dgm:pt modelId="{34F160C8-C6D2-F441-A282-86A3A265D355}" type="pres">
      <dgm:prSet presAssocID="{7DA53FEC-A4FA-994C-9CC0-DFB9ECE725FD}" presName="node" presStyleLbl="node1" presStyleIdx="4" presStyleCnt="6">
        <dgm:presLayoutVars>
          <dgm:bulletEnabled val="1"/>
        </dgm:presLayoutVars>
      </dgm:prSet>
      <dgm:spPr/>
    </dgm:pt>
    <dgm:pt modelId="{F92513A6-B0A8-BA41-A758-8D230590FB3C}" type="pres">
      <dgm:prSet presAssocID="{7DA53FEC-A4FA-994C-9CC0-DFB9ECE725FD}" presName="spNode" presStyleCnt="0"/>
      <dgm:spPr/>
    </dgm:pt>
    <dgm:pt modelId="{F33D817B-1E9F-EA44-BC69-5120DC6AA21E}" type="pres">
      <dgm:prSet presAssocID="{745CE55F-F07D-1246-A085-1E53962774EB}" presName="sibTrans" presStyleLbl="sibTrans1D1" presStyleIdx="4" presStyleCnt="6"/>
      <dgm:spPr/>
    </dgm:pt>
    <dgm:pt modelId="{33C8107D-0A61-0147-AB1C-96B5D9462CCE}" type="pres">
      <dgm:prSet presAssocID="{37514295-FB39-3040-90AA-47831249DC6A}" presName="node" presStyleLbl="node1" presStyleIdx="5" presStyleCnt="6">
        <dgm:presLayoutVars>
          <dgm:bulletEnabled val="1"/>
        </dgm:presLayoutVars>
      </dgm:prSet>
      <dgm:spPr/>
    </dgm:pt>
    <dgm:pt modelId="{64F1D372-6208-B445-BC0A-8D0130ED01BC}" type="pres">
      <dgm:prSet presAssocID="{37514295-FB39-3040-90AA-47831249DC6A}" presName="spNode" presStyleCnt="0"/>
      <dgm:spPr/>
    </dgm:pt>
    <dgm:pt modelId="{4D1D7E01-82EE-C146-ABA3-A0D688C6AF52}" type="pres">
      <dgm:prSet presAssocID="{AA4B4DC3-7980-7A43-8F90-4B947361EE05}" presName="sibTrans" presStyleLbl="sibTrans1D1" presStyleIdx="5" presStyleCnt="6"/>
      <dgm:spPr/>
    </dgm:pt>
  </dgm:ptLst>
  <dgm:cxnLst>
    <dgm:cxn modelId="{4B427B58-0A8F-8146-B955-926574DB34AD}" srcId="{706B2E45-AB46-D245-8DBD-441D26532B09}" destId="{C6EF8151-1798-8240-B75B-DA6F43F8D0F3}" srcOrd="0" destOrd="0" parTransId="{37EBCA0D-F188-994D-9B80-B987803FBAE4}" sibTransId="{782AAB39-F7DB-F84D-8AEE-478337A16CA9}"/>
    <dgm:cxn modelId="{2525E35C-82A5-A443-BCCB-C8F39B8C4C08}" type="presOf" srcId="{FAB41F6A-AA84-6B4E-820C-C4AA8D2F8530}" destId="{F3A71A9E-BE9B-854E-BEAA-33D163C883DF}" srcOrd="0" destOrd="0" presId="urn:microsoft.com/office/officeart/2005/8/layout/cycle5"/>
    <dgm:cxn modelId="{B498525E-FBF3-2748-A08B-BCDAA6BE06CF}" type="presOf" srcId="{00F40FCB-64F7-D549-A2B2-D782231A76D8}" destId="{09396BD2-1DE5-F84A-A3C3-6CC1CA8F8F33}" srcOrd="0" destOrd="0" presId="urn:microsoft.com/office/officeart/2005/8/layout/cycle5"/>
    <dgm:cxn modelId="{32F9AB66-E6F7-4D43-9E21-BCD216F89EEF}" type="presOf" srcId="{11198D4C-965B-F943-936C-3F148EE859A7}" destId="{A84B2FCD-5686-B941-8A4D-267215BAC3B9}" srcOrd="0" destOrd="0" presId="urn:microsoft.com/office/officeart/2005/8/layout/cycle5"/>
    <dgm:cxn modelId="{8A064E70-AF3B-D041-8752-62905ED0E718}" type="presOf" srcId="{F61DEC59-4DB2-0F4B-A885-145ED44C5FB3}" destId="{6A280E09-CF33-B746-A688-7BBAC7163FFC}" srcOrd="0" destOrd="0" presId="urn:microsoft.com/office/officeart/2005/8/layout/cycle5"/>
    <dgm:cxn modelId="{AF795F74-5475-BB40-A495-2488FE5829D5}" type="presOf" srcId="{7DA53FEC-A4FA-994C-9CC0-DFB9ECE725FD}" destId="{34F160C8-C6D2-F441-A282-86A3A265D355}" srcOrd="0" destOrd="0" presId="urn:microsoft.com/office/officeart/2005/8/layout/cycle5"/>
    <dgm:cxn modelId="{14CBA37A-ACFF-1349-907C-5C182B80D52F}" srcId="{706B2E45-AB46-D245-8DBD-441D26532B09}" destId="{37514295-FB39-3040-90AA-47831249DC6A}" srcOrd="5" destOrd="0" parTransId="{CE6EBD7B-2454-AC4C-A19D-60120AAF3B8B}" sibTransId="{AA4B4DC3-7980-7A43-8F90-4B947361EE05}"/>
    <dgm:cxn modelId="{F7AA157C-FE38-6947-8EDE-1CF489731C19}" srcId="{706B2E45-AB46-D245-8DBD-441D26532B09}" destId="{F61DEC59-4DB2-0F4B-A885-145ED44C5FB3}" srcOrd="3" destOrd="0" parTransId="{9FC4A59D-2058-2044-BB34-A2BAD935ADA7}" sibTransId="{00F40FCB-64F7-D549-A2B2-D782231A76D8}"/>
    <dgm:cxn modelId="{3B9B2A7F-6C98-1F4D-BB49-A6543068ED4C}" srcId="{706B2E45-AB46-D245-8DBD-441D26532B09}" destId="{FAB41F6A-AA84-6B4E-820C-C4AA8D2F8530}" srcOrd="2" destOrd="0" parTransId="{75E38CDB-4AD8-944F-B172-3FBBB9F9940B}" sibTransId="{11198D4C-965B-F943-936C-3F148EE859A7}"/>
    <dgm:cxn modelId="{4E04777F-23C2-984E-AEDE-D0AA87E2A925}" type="presOf" srcId="{706B2E45-AB46-D245-8DBD-441D26532B09}" destId="{E349F549-585A-E34B-A08F-CCD5BDB27370}" srcOrd="0" destOrd="0" presId="urn:microsoft.com/office/officeart/2005/8/layout/cycle5"/>
    <dgm:cxn modelId="{FD38F480-E702-E34D-9C7F-2E0846A8941A}" type="presOf" srcId="{F9E49D09-903B-EB4F-80BB-6011F83E1DAE}" destId="{C879A7CE-8B9D-4941-B073-54ADC75ED334}" srcOrd="0" destOrd="0" presId="urn:microsoft.com/office/officeart/2005/8/layout/cycle5"/>
    <dgm:cxn modelId="{653AE689-3AAF-9249-9359-54AC46CF3A0C}" srcId="{706B2E45-AB46-D245-8DBD-441D26532B09}" destId="{7DA53FEC-A4FA-994C-9CC0-DFB9ECE725FD}" srcOrd="4" destOrd="0" parTransId="{21EABE9C-5A40-664C-B693-4470D07FF71E}" sibTransId="{745CE55F-F07D-1246-A085-1E53962774EB}"/>
    <dgm:cxn modelId="{9198759A-34D1-1843-B2F4-C495230EAB9C}" type="presOf" srcId="{6D2B4B03-2C53-694C-A46D-3526071F2873}" destId="{BDE574FB-A7FD-F54D-8787-4F4B610E5B0C}" srcOrd="0" destOrd="0" presId="urn:microsoft.com/office/officeart/2005/8/layout/cycle5"/>
    <dgm:cxn modelId="{9D7669B6-6E82-3341-94CA-CCBFCC30292B}" type="presOf" srcId="{AA4B4DC3-7980-7A43-8F90-4B947361EE05}" destId="{4D1D7E01-82EE-C146-ABA3-A0D688C6AF52}" srcOrd="0" destOrd="0" presId="urn:microsoft.com/office/officeart/2005/8/layout/cycle5"/>
    <dgm:cxn modelId="{2EB727C4-3FB9-774F-BD31-C268C116ADC5}" type="presOf" srcId="{745CE55F-F07D-1246-A085-1E53962774EB}" destId="{F33D817B-1E9F-EA44-BC69-5120DC6AA21E}" srcOrd="0" destOrd="0" presId="urn:microsoft.com/office/officeart/2005/8/layout/cycle5"/>
    <dgm:cxn modelId="{513290D5-0FFD-F445-B484-68B63459796A}" type="presOf" srcId="{37514295-FB39-3040-90AA-47831249DC6A}" destId="{33C8107D-0A61-0147-AB1C-96B5D9462CCE}" srcOrd="0" destOrd="0" presId="urn:microsoft.com/office/officeart/2005/8/layout/cycle5"/>
    <dgm:cxn modelId="{918AEBE3-54CB-1D48-9D3D-FE3C93211F4F}" type="presOf" srcId="{C6EF8151-1798-8240-B75B-DA6F43F8D0F3}" destId="{C0C8D710-ED87-1547-BD52-275DEE7B2EA8}" srcOrd="0" destOrd="0" presId="urn:microsoft.com/office/officeart/2005/8/layout/cycle5"/>
    <dgm:cxn modelId="{9FEBE1F9-5D38-F44E-B066-5A0032A32052}" srcId="{706B2E45-AB46-D245-8DBD-441D26532B09}" destId="{6D2B4B03-2C53-694C-A46D-3526071F2873}" srcOrd="1" destOrd="0" parTransId="{291D393A-602F-B74F-B923-82AC078A8375}" sibTransId="{F9E49D09-903B-EB4F-80BB-6011F83E1DAE}"/>
    <dgm:cxn modelId="{B4E544FD-8562-C249-ABEB-ED186A7B1695}" type="presOf" srcId="{782AAB39-F7DB-F84D-8AEE-478337A16CA9}" destId="{0992DED3-89F2-E348-BA9D-551D97DAE66C}" srcOrd="0" destOrd="0" presId="urn:microsoft.com/office/officeart/2005/8/layout/cycle5"/>
    <dgm:cxn modelId="{BAC381D9-8B44-314E-9A85-8A2DA5002E78}" type="presParOf" srcId="{E349F549-585A-E34B-A08F-CCD5BDB27370}" destId="{C0C8D710-ED87-1547-BD52-275DEE7B2EA8}" srcOrd="0" destOrd="0" presId="urn:microsoft.com/office/officeart/2005/8/layout/cycle5"/>
    <dgm:cxn modelId="{4C06C8CD-7990-164A-9FE2-09E13067A227}" type="presParOf" srcId="{E349F549-585A-E34B-A08F-CCD5BDB27370}" destId="{AF758741-A8D5-1E4E-8D45-9D6D6ADE0680}" srcOrd="1" destOrd="0" presId="urn:microsoft.com/office/officeart/2005/8/layout/cycle5"/>
    <dgm:cxn modelId="{41792149-39F5-DF47-AA45-17DCCF0A6D53}" type="presParOf" srcId="{E349F549-585A-E34B-A08F-CCD5BDB27370}" destId="{0992DED3-89F2-E348-BA9D-551D97DAE66C}" srcOrd="2" destOrd="0" presId="urn:microsoft.com/office/officeart/2005/8/layout/cycle5"/>
    <dgm:cxn modelId="{8DE9DD2B-FCD5-5E43-B471-F123FAD41F32}" type="presParOf" srcId="{E349F549-585A-E34B-A08F-CCD5BDB27370}" destId="{BDE574FB-A7FD-F54D-8787-4F4B610E5B0C}" srcOrd="3" destOrd="0" presId="urn:microsoft.com/office/officeart/2005/8/layout/cycle5"/>
    <dgm:cxn modelId="{F8BA4FA4-9318-114D-9922-983F81AD28F4}" type="presParOf" srcId="{E349F549-585A-E34B-A08F-CCD5BDB27370}" destId="{80DE6B3D-A981-C44F-831A-007002D04B57}" srcOrd="4" destOrd="0" presId="urn:microsoft.com/office/officeart/2005/8/layout/cycle5"/>
    <dgm:cxn modelId="{C01A106D-6929-A645-A85B-ED5A26C8FCA6}" type="presParOf" srcId="{E349F549-585A-E34B-A08F-CCD5BDB27370}" destId="{C879A7CE-8B9D-4941-B073-54ADC75ED334}" srcOrd="5" destOrd="0" presId="urn:microsoft.com/office/officeart/2005/8/layout/cycle5"/>
    <dgm:cxn modelId="{5B69624B-8100-544D-89CB-241B327BE0DB}" type="presParOf" srcId="{E349F549-585A-E34B-A08F-CCD5BDB27370}" destId="{F3A71A9E-BE9B-854E-BEAA-33D163C883DF}" srcOrd="6" destOrd="0" presId="urn:microsoft.com/office/officeart/2005/8/layout/cycle5"/>
    <dgm:cxn modelId="{51CDECC6-6810-DC4E-8BAB-21551E936A5A}" type="presParOf" srcId="{E349F549-585A-E34B-A08F-CCD5BDB27370}" destId="{224FE6D1-3195-2D42-991C-8E34C96B8387}" srcOrd="7" destOrd="0" presId="urn:microsoft.com/office/officeart/2005/8/layout/cycle5"/>
    <dgm:cxn modelId="{ED1A4547-FFC7-DA41-876C-DA38BC3F1298}" type="presParOf" srcId="{E349F549-585A-E34B-A08F-CCD5BDB27370}" destId="{A84B2FCD-5686-B941-8A4D-267215BAC3B9}" srcOrd="8" destOrd="0" presId="urn:microsoft.com/office/officeart/2005/8/layout/cycle5"/>
    <dgm:cxn modelId="{13A81092-B85E-5B46-8A10-4FFDBFA6F90D}" type="presParOf" srcId="{E349F549-585A-E34B-A08F-CCD5BDB27370}" destId="{6A280E09-CF33-B746-A688-7BBAC7163FFC}" srcOrd="9" destOrd="0" presId="urn:microsoft.com/office/officeart/2005/8/layout/cycle5"/>
    <dgm:cxn modelId="{EC20FB79-C65A-4341-92F7-6BD3F957DDF9}" type="presParOf" srcId="{E349F549-585A-E34B-A08F-CCD5BDB27370}" destId="{1CE98235-0C5A-BD46-9026-3F0A52481B9B}" srcOrd="10" destOrd="0" presId="urn:microsoft.com/office/officeart/2005/8/layout/cycle5"/>
    <dgm:cxn modelId="{7DFE1E0E-699F-CD43-89B2-ABB835703734}" type="presParOf" srcId="{E349F549-585A-E34B-A08F-CCD5BDB27370}" destId="{09396BD2-1DE5-F84A-A3C3-6CC1CA8F8F33}" srcOrd="11" destOrd="0" presId="urn:microsoft.com/office/officeart/2005/8/layout/cycle5"/>
    <dgm:cxn modelId="{CC3AFE8B-3D59-F74C-93EA-DB14BFDE037C}" type="presParOf" srcId="{E349F549-585A-E34B-A08F-CCD5BDB27370}" destId="{34F160C8-C6D2-F441-A282-86A3A265D355}" srcOrd="12" destOrd="0" presId="urn:microsoft.com/office/officeart/2005/8/layout/cycle5"/>
    <dgm:cxn modelId="{6C48C23D-DAB9-7741-A1F0-5E893912BC0C}" type="presParOf" srcId="{E349F549-585A-E34B-A08F-CCD5BDB27370}" destId="{F92513A6-B0A8-BA41-A758-8D230590FB3C}" srcOrd="13" destOrd="0" presId="urn:microsoft.com/office/officeart/2005/8/layout/cycle5"/>
    <dgm:cxn modelId="{6802BA08-93A9-FA47-8596-FFDA95D9656F}" type="presParOf" srcId="{E349F549-585A-E34B-A08F-CCD5BDB27370}" destId="{F33D817B-1E9F-EA44-BC69-5120DC6AA21E}" srcOrd="14" destOrd="0" presId="urn:microsoft.com/office/officeart/2005/8/layout/cycle5"/>
    <dgm:cxn modelId="{7E209B18-8803-054F-8390-38014FEBD0DA}" type="presParOf" srcId="{E349F549-585A-E34B-A08F-CCD5BDB27370}" destId="{33C8107D-0A61-0147-AB1C-96B5D9462CCE}" srcOrd="15" destOrd="0" presId="urn:microsoft.com/office/officeart/2005/8/layout/cycle5"/>
    <dgm:cxn modelId="{C304DB3F-1658-5C46-AAEB-39F32BCD4398}" type="presParOf" srcId="{E349F549-585A-E34B-A08F-CCD5BDB27370}" destId="{64F1D372-6208-B445-BC0A-8D0130ED01BC}" srcOrd="16" destOrd="0" presId="urn:microsoft.com/office/officeart/2005/8/layout/cycle5"/>
    <dgm:cxn modelId="{26AA2CE8-E0A3-5A47-94EF-B0A719BA73D0}" type="presParOf" srcId="{E349F549-585A-E34B-A08F-CCD5BDB27370}" destId="{4D1D7E01-82EE-C146-ABA3-A0D688C6AF5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6B2E45-AB46-D245-8DBD-441D26532B09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6EF8151-1798-8240-B75B-DA6F43F8D0F3}">
      <dgm:prSet phldrT="[Texto]"/>
      <dgm:spPr/>
      <dgm:t>
        <a:bodyPr/>
        <a:lstStyle/>
        <a:p>
          <a:r>
            <a:rPr lang="es-ES" dirty="0"/>
            <a:t>Recolección de Datos</a:t>
          </a:r>
        </a:p>
      </dgm:t>
    </dgm:pt>
    <dgm:pt modelId="{37EBCA0D-F188-994D-9B80-B987803FBAE4}" type="parTrans" cxnId="{4B427B58-0A8F-8146-B955-926574DB34AD}">
      <dgm:prSet/>
      <dgm:spPr/>
      <dgm:t>
        <a:bodyPr/>
        <a:lstStyle/>
        <a:p>
          <a:endParaRPr lang="es-ES"/>
        </a:p>
      </dgm:t>
    </dgm:pt>
    <dgm:pt modelId="{782AAB39-F7DB-F84D-8AEE-478337A16CA9}" type="sibTrans" cxnId="{4B427B58-0A8F-8146-B955-926574DB34AD}">
      <dgm:prSet/>
      <dgm:spPr/>
      <dgm:t>
        <a:bodyPr/>
        <a:lstStyle/>
        <a:p>
          <a:endParaRPr lang="es-ES"/>
        </a:p>
      </dgm:t>
    </dgm:pt>
    <dgm:pt modelId="{6D2B4B03-2C53-694C-A46D-3526071F2873}">
      <dgm:prSet phldrT="[Texto]"/>
      <dgm:spPr/>
      <dgm:t>
        <a:bodyPr/>
        <a:lstStyle/>
        <a:p>
          <a:r>
            <a:rPr lang="es-ES" dirty="0"/>
            <a:t>Preprocesamiento de Datos</a:t>
          </a:r>
        </a:p>
      </dgm:t>
    </dgm:pt>
    <dgm:pt modelId="{291D393A-602F-B74F-B923-82AC078A8375}" type="parTrans" cxnId="{9FEBE1F9-5D38-F44E-B066-5A0032A32052}">
      <dgm:prSet/>
      <dgm:spPr/>
      <dgm:t>
        <a:bodyPr/>
        <a:lstStyle/>
        <a:p>
          <a:endParaRPr lang="es-ES"/>
        </a:p>
      </dgm:t>
    </dgm:pt>
    <dgm:pt modelId="{F9E49D09-903B-EB4F-80BB-6011F83E1DAE}" type="sibTrans" cxnId="{9FEBE1F9-5D38-F44E-B066-5A0032A32052}">
      <dgm:prSet/>
      <dgm:spPr/>
      <dgm:t>
        <a:bodyPr/>
        <a:lstStyle/>
        <a:p>
          <a:endParaRPr lang="es-ES"/>
        </a:p>
      </dgm:t>
    </dgm:pt>
    <dgm:pt modelId="{F61DEC59-4DB2-0F4B-A885-145ED44C5FB3}">
      <dgm:prSet phldrT="[Texto]"/>
      <dgm:spPr/>
      <dgm:t>
        <a:bodyPr/>
        <a:lstStyle/>
        <a:p>
          <a:r>
            <a:rPr lang="es-ES" dirty="0"/>
            <a:t>Modelado</a:t>
          </a:r>
        </a:p>
      </dgm:t>
    </dgm:pt>
    <dgm:pt modelId="{9FC4A59D-2058-2044-BB34-A2BAD935ADA7}" type="parTrans" cxnId="{F7AA157C-FE38-6947-8EDE-1CF489731C19}">
      <dgm:prSet/>
      <dgm:spPr/>
      <dgm:t>
        <a:bodyPr/>
        <a:lstStyle/>
        <a:p>
          <a:endParaRPr lang="es-ES"/>
        </a:p>
      </dgm:t>
    </dgm:pt>
    <dgm:pt modelId="{00F40FCB-64F7-D549-A2B2-D782231A76D8}" type="sibTrans" cxnId="{F7AA157C-FE38-6947-8EDE-1CF489731C19}">
      <dgm:prSet/>
      <dgm:spPr/>
      <dgm:t>
        <a:bodyPr/>
        <a:lstStyle/>
        <a:p>
          <a:endParaRPr lang="es-ES"/>
        </a:p>
      </dgm:t>
    </dgm:pt>
    <dgm:pt modelId="{7DA53FEC-A4FA-994C-9CC0-DFB9ECE725FD}">
      <dgm:prSet phldrT="[Texto]"/>
      <dgm:spPr/>
      <dgm:t>
        <a:bodyPr/>
        <a:lstStyle/>
        <a:p>
          <a:r>
            <a:rPr lang="es-ES" dirty="0"/>
            <a:t>Evaluación de Modelos</a:t>
          </a:r>
        </a:p>
      </dgm:t>
    </dgm:pt>
    <dgm:pt modelId="{21EABE9C-5A40-664C-B693-4470D07FF71E}" type="parTrans" cxnId="{653AE689-3AAF-9249-9359-54AC46CF3A0C}">
      <dgm:prSet/>
      <dgm:spPr/>
      <dgm:t>
        <a:bodyPr/>
        <a:lstStyle/>
        <a:p>
          <a:endParaRPr lang="es-ES"/>
        </a:p>
      </dgm:t>
    </dgm:pt>
    <dgm:pt modelId="{745CE55F-F07D-1246-A085-1E53962774EB}" type="sibTrans" cxnId="{653AE689-3AAF-9249-9359-54AC46CF3A0C}">
      <dgm:prSet/>
      <dgm:spPr/>
      <dgm:t>
        <a:bodyPr/>
        <a:lstStyle/>
        <a:p>
          <a:endParaRPr lang="es-ES"/>
        </a:p>
      </dgm:t>
    </dgm:pt>
    <dgm:pt modelId="{FAB41F6A-AA84-6B4E-820C-C4AA8D2F8530}">
      <dgm:prSet phldrT="[Texto]"/>
      <dgm:spPr/>
      <dgm:t>
        <a:bodyPr/>
        <a:lstStyle/>
        <a:p>
          <a:r>
            <a:rPr lang="es-ES" dirty="0"/>
            <a:t>Análisis Exploratorio de Datos</a:t>
          </a:r>
        </a:p>
      </dgm:t>
    </dgm:pt>
    <dgm:pt modelId="{11198D4C-965B-F943-936C-3F148EE859A7}" type="sibTrans" cxnId="{3B9B2A7F-6C98-1F4D-BB49-A6543068ED4C}">
      <dgm:prSet/>
      <dgm:spPr/>
      <dgm:t>
        <a:bodyPr/>
        <a:lstStyle/>
        <a:p>
          <a:endParaRPr lang="es-ES"/>
        </a:p>
      </dgm:t>
    </dgm:pt>
    <dgm:pt modelId="{75E38CDB-4AD8-944F-B172-3FBBB9F9940B}" type="parTrans" cxnId="{3B9B2A7F-6C98-1F4D-BB49-A6543068ED4C}">
      <dgm:prSet/>
      <dgm:spPr/>
      <dgm:t>
        <a:bodyPr/>
        <a:lstStyle/>
        <a:p>
          <a:endParaRPr lang="es-ES"/>
        </a:p>
      </dgm:t>
    </dgm:pt>
    <dgm:pt modelId="{37514295-FB39-3040-90AA-47831249DC6A}">
      <dgm:prSet/>
      <dgm:spPr/>
      <dgm:t>
        <a:bodyPr/>
        <a:lstStyle/>
        <a:p>
          <a:r>
            <a:rPr lang="es-ES" dirty="0"/>
            <a:t>Implementación y Monitorización</a:t>
          </a:r>
        </a:p>
      </dgm:t>
    </dgm:pt>
    <dgm:pt modelId="{CE6EBD7B-2454-AC4C-A19D-60120AAF3B8B}" type="parTrans" cxnId="{14CBA37A-ACFF-1349-907C-5C182B80D52F}">
      <dgm:prSet/>
      <dgm:spPr/>
      <dgm:t>
        <a:bodyPr/>
        <a:lstStyle/>
        <a:p>
          <a:endParaRPr lang="es-ES"/>
        </a:p>
      </dgm:t>
    </dgm:pt>
    <dgm:pt modelId="{AA4B4DC3-7980-7A43-8F90-4B947361EE05}" type="sibTrans" cxnId="{14CBA37A-ACFF-1349-907C-5C182B80D52F}">
      <dgm:prSet/>
      <dgm:spPr/>
      <dgm:t>
        <a:bodyPr/>
        <a:lstStyle/>
        <a:p>
          <a:endParaRPr lang="es-ES"/>
        </a:p>
      </dgm:t>
    </dgm:pt>
    <dgm:pt modelId="{E349F549-585A-E34B-A08F-CCD5BDB27370}" type="pres">
      <dgm:prSet presAssocID="{706B2E45-AB46-D245-8DBD-441D26532B09}" presName="cycle" presStyleCnt="0">
        <dgm:presLayoutVars>
          <dgm:dir/>
          <dgm:resizeHandles val="exact"/>
        </dgm:presLayoutVars>
      </dgm:prSet>
      <dgm:spPr/>
    </dgm:pt>
    <dgm:pt modelId="{C0C8D710-ED87-1547-BD52-275DEE7B2EA8}" type="pres">
      <dgm:prSet presAssocID="{C6EF8151-1798-8240-B75B-DA6F43F8D0F3}" presName="node" presStyleLbl="node1" presStyleIdx="0" presStyleCnt="6">
        <dgm:presLayoutVars>
          <dgm:bulletEnabled val="1"/>
        </dgm:presLayoutVars>
      </dgm:prSet>
      <dgm:spPr/>
    </dgm:pt>
    <dgm:pt modelId="{AF758741-A8D5-1E4E-8D45-9D6D6ADE0680}" type="pres">
      <dgm:prSet presAssocID="{C6EF8151-1798-8240-B75B-DA6F43F8D0F3}" presName="spNode" presStyleCnt="0"/>
      <dgm:spPr/>
    </dgm:pt>
    <dgm:pt modelId="{0992DED3-89F2-E348-BA9D-551D97DAE66C}" type="pres">
      <dgm:prSet presAssocID="{782AAB39-F7DB-F84D-8AEE-478337A16CA9}" presName="sibTrans" presStyleLbl="sibTrans1D1" presStyleIdx="0" presStyleCnt="6"/>
      <dgm:spPr/>
    </dgm:pt>
    <dgm:pt modelId="{BDE574FB-A7FD-F54D-8787-4F4B610E5B0C}" type="pres">
      <dgm:prSet presAssocID="{6D2B4B03-2C53-694C-A46D-3526071F2873}" presName="node" presStyleLbl="node1" presStyleIdx="1" presStyleCnt="6">
        <dgm:presLayoutVars>
          <dgm:bulletEnabled val="1"/>
        </dgm:presLayoutVars>
      </dgm:prSet>
      <dgm:spPr/>
    </dgm:pt>
    <dgm:pt modelId="{80DE6B3D-A981-C44F-831A-007002D04B57}" type="pres">
      <dgm:prSet presAssocID="{6D2B4B03-2C53-694C-A46D-3526071F2873}" presName="spNode" presStyleCnt="0"/>
      <dgm:spPr/>
    </dgm:pt>
    <dgm:pt modelId="{C879A7CE-8B9D-4941-B073-54ADC75ED334}" type="pres">
      <dgm:prSet presAssocID="{F9E49D09-903B-EB4F-80BB-6011F83E1DAE}" presName="sibTrans" presStyleLbl="sibTrans1D1" presStyleIdx="1" presStyleCnt="6"/>
      <dgm:spPr/>
    </dgm:pt>
    <dgm:pt modelId="{F3A71A9E-BE9B-854E-BEAA-33D163C883DF}" type="pres">
      <dgm:prSet presAssocID="{FAB41F6A-AA84-6B4E-820C-C4AA8D2F8530}" presName="node" presStyleLbl="node1" presStyleIdx="2" presStyleCnt="6">
        <dgm:presLayoutVars>
          <dgm:bulletEnabled val="1"/>
        </dgm:presLayoutVars>
      </dgm:prSet>
      <dgm:spPr/>
    </dgm:pt>
    <dgm:pt modelId="{224FE6D1-3195-2D42-991C-8E34C96B8387}" type="pres">
      <dgm:prSet presAssocID="{FAB41F6A-AA84-6B4E-820C-C4AA8D2F8530}" presName="spNode" presStyleCnt="0"/>
      <dgm:spPr/>
    </dgm:pt>
    <dgm:pt modelId="{A84B2FCD-5686-B941-8A4D-267215BAC3B9}" type="pres">
      <dgm:prSet presAssocID="{11198D4C-965B-F943-936C-3F148EE859A7}" presName="sibTrans" presStyleLbl="sibTrans1D1" presStyleIdx="2" presStyleCnt="6"/>
      <dgm:spPr/>
    </dgm:pt>
    <dgm:pt modelId="{6A280E09-CF33-B746-A688-7BBAC7163FFC}" type="pres">
      <dgm:prSet presAssocID="{F61DEC59-4DB2-0F4B-A885-145ED44C5FB3}" presName="node" presStyleLbl="node1" presStyleIdx="3" presStyleCnt="6">
        <dgm:presLayoutVars>
          <dgm:bulletEnabled val="1"/>
        </dgm:presLayoutVars>
      </dgm:prSet>
      <dgm:spPr/>
    </dgm:pt>
    <dgm:pt modelId="{1CE98235-0C5A-BD46-9026-3F0A52481B9B}" type="pres">
      <dgm:prSet presAssocID="{F61DEC59-4DB2-0F4B-A885-145ED44C5FB3}" presName="spNode" presStyleCnt="0"/>
      <dgm:spPr/>
    </dgm:pt>
    <dgm:pt modelId="{09396BD2-1DE5-F84A-A3C3-6CC1CA8F8F33}" type="pres">
      <dgm:prSet presAssocID="{00F40FCB-64F7-D549-A2B2-D782231A76D8}" presName="sibTrans" presStyleLbl="sibTrans1D1" presStyleIdx="3" presStyleCnt="6"/>
      <dgm:spPr/>
    </dgm:pt>
    <dgm:pt modelId="{34F160C8-C6D2-F441-A282-86A3A265D355}" type="pres">
      <dgm:prSet presAssocID="{7DA53FEC-A4FA-994C-9CC0-DFB9ECE725FD}" presName="node" presStyleLbl="node1" presStyleIdx="4" presStyleCnt="6">
        <dgm:presLayoutVars>
          <dgm:bulletEnabled val="1"/>
        </dgm:presLayoutVars>
      </dgm:prSet>
      <dgm:spPr/>
    </dgm:pt>
    <dgm:pt modelId="{F92513A6-B0A8-BA41-A758-8D230590FB3C}" type="pres">
      <dgm:prSet presAssocID="{7DA53FEC-A4FA-994C-9CC0-DFB9ECE725FD}" presName="spNode" presStyleCnt="0"/>
      <dgm:spPr/>
    </dgm:pt>
    <dgm:pt modelId="{F33D817B-1E9F-EA44-BC69-5120DC6AA21E}" type="pres">
      <dgm:prSet presAssocID="{745CE55F-F07D-1246-A085-1E53962774EB}" presName="sibTrans" presStyleLbl="sibTrans1D1" presStyleIdx="4" presStyleCnt="6"/>
      <dgm:spPr/>
    </dgm:pt>
    <dgm:pt modelId="{33C8107D-0A61-0147-AB1C-96B5D9462CCE}" type="pres">
      <dgm:prSet presAssocID="{37514295-FB39-3040-90AA-47831249DC6A}" presName="node" presStyleLbl="node1" presStyleIdx="5" presStyleCnt="6">
        <dgm:presLayoutVars>
          <dgm:bulletEnabled val="1"/>
        </dgm:presLayoutVars>
      </dgm:prSet>
      <dgm:spPr/>
    </dgm:pt>
    <dgm:pt modelId="{64F1D372-6208-B445-BC0A-8D0130ED01BC}" type="pres">
      <dgm:prSet presAssocID="{37514295-FB39-3040-90AA-47831249DC6A}" presName="spNode" presStyleCnt="0"/>
      <dgm:spPr/>
    </dgm:pt>
    <dgm:pt modelId="{4D1D7E01-82EE-C146-ABA3-A0D688C6AF52}" type="pres">
      <dgm:prSet presAssocID="{AA4B4DC3-7980-7A43-8F90-4B947361EE05}" presName="sibTrans" presStyleLbl="sibTrans1D1" presStyleIdx="5" presStyleCnt="6"/>
      <dgm:spPr/>
    </dgm:pt>
  </dgm:ptLst>
  <dgm:cxnLst>
    <dgm:cxn modelId="{4B427B58-0A8F-8146-B955-926574DB34AD}" srcId="{706B2E45-AB46-D245-8DBD-441D26532B09}" destId="{C6EF8151-1798-8240-B75B-DA6F43F8D0F3}" srcOrd="0" destOrd="0" parTransId="{37EBCA0D-F188-994D-9B80-B987803FBAE4}" sibTransId="{782AAB39-F7DB-F84D-8AEE-478337A16CA9}"/>
    <dgm:cxn modelId="{2525E35C-82A5-A443-BCCB-C8F39B8C4C08}" type="presOf" srcId="{FAB41F6A-AA84-6B4E-820C-C4AA8D2F8530}" destId="{F3A71A9E-BE9B-854E-BEAA-33D163C883DF}" srcOrd="0" destOrd="0" presId="urn:microsoft.com/office/officeart/2005/8/layout/cycle5"/>
    <dgm:cxn modelId="{B498525E-FBF3-2748-A08B-BCDAA6BE06CF}" type="presOf" srcId="{00F40FCB-64F7-D549-A2B2-D782231A76D8}" destId="{09396BD2-1DE5-F84A-A3C3-6CC1CA8F8F33}" srcOrd="0" destOrd="0" presId="urn:microsoft.com/office/officeart/2005/8/layout/cycle5"/>
    <dgm:cxn modelId="{32F9AB66-E6F7-4D43-9E21-BCD216F89EEF}" type="presOf" srcId="{11198D4C-965B-F943-936C-3F148EE859A7}" destId="{A84B2FCD-5686-B941-8A4D-267215BAC3B9}" srcOrd="0" destOrd="0" presId="urn:microsoft.com/office/officeart/2005/8/layout/cycle5"/>
    <dgm:cxn modelId="{8A064E70-AF3B-D041-8752-62905ED0E718}" type="presOf" srcId="{F61DEC59-4DB2-0F4B-A885-145ED44C5FB3}" destId="{6A280E09-CF33-B746-A688-7BBAC7163FFC}" srcOrd="0" destOrd="0" presId="urn:microsoft.com/office/officeart/2005/8/layout/cycle5"/>
    <dgm:cxn modelId="{AF795F74-5475-BB40-A495-2488FE5829D5}" type="presOf" srcId="{7DA53FEC-A4FA-994C-9CC0-DFB9ECE725FD}" destId="{34F160C8-C6D2-F441-A282-86A3A265D355}" srcOrd="0" destOrd="0" presId="urn:microsoft.com/office/officeart/2005/8/layout/cycle5"/>
    <dgm:cxn modelId="{14CBA37A-ACFF-1349-907C-5C182B80D52F}" srcId="{706B2E45-AB46-D245-8DBD-441D26532B09}" destId="{37514295-FB39-3040-90AA-47831249DC6A}" srcOrd="5" destOrd="0" parTransId="{CE6EBD7B-2454-AC4C-A19D-60120AAF3B8B}" sibTransId="{AA4B4DC3-7980-7A43-8F90-4B947361EE05}"/>
    <dgm:cxn modelId="{F7AA157C-FE38-6947-8EDE-1CF489731C19}" srcId="{706B2E45-AB46-D245-8DBD-441D26532B09}" destId="{F61DEC59-4DB2-0F4B-A885-145ED44C5FB3}" srcOrd="3" destOrd="0" parTransId="{9FC4A59D-2058-2044-BB34-A2BAD935ADA7}" sibTransId="{00F40FCB-64F7-D549-A2B2-D782231A76D8}"/>
    <dgm:cxn modelId="{3B9B2A7F-6C98-1F4D-BB49-A6543068ED4C}" srcId="{706B2E45-AB46-D245-8DBD-441D26532B09}" destId="{FAB41F6A-AA84-6B4E-820C-C4AA8D2F8530}" srcOrd="2" destOrd="0" parTransId="{75E38CDB-4AD8-944F-B172-3FBBB9F9940B}" sibTransId="{11198D4C-965B-F943-936C-3F148EE859A7}"/>
    <dgm:cxn modelId="{4E04777F-23C2-984E-AEDE-D0AA87E2A925}" type="presOf" srcId="{706B2E45-AB46-D245-8DBD-441D26532B09}" destId="{E349F549-585A-E34B-A08F-CCD5BDB27370}" srcOrd="0" destOrd="0" presId="urn:microsoft.com/office/officeart/2005/8/layout/cycle5"/>
    <dgm:cxn modelId="{FD38F480-E702-E34D-9C7F-2E0846A8941A}" type="presOf" srcId="{F9E49D09-903B-EB4F-80BB-6011F83E1DAE}" destId="{C879A7CE-8B9D-4941-B073-54ADC75ED334}" srcOrd="0" destOrd="0" presId="urn:microsoft.com/office/officeart/2005/8/layout/cycle5"/>
    <dgm:cxn modelId="{653AE689-3AAF-9249-9359-54AC46CF3A0C}" srcId="{706B2E45-AB46-D245-8DBD-441D26532B09}" destId="{7DA53FEC-A4FA-994C-9CC0-DFB9ECE725FD}" srcOrd="4" destOrd="0" parTransId="{21EABE9C-5A40-664C-B693-4470D07FF71E}" sibTransId="{745CE55F-F07D-1246-A085-1E53962774EB}"/>
    <dgm:cxn modelId="{9198759A-34D1-1843-B2F4-C495230EAB9C}" type="presOf" srcId="{6D2B4B03-2C53-694C-A46D-3526071F2873}" destId="{BDE574FB-A7FD-F54D-8787-4F4B610E5B0C}" srcOrd="0" destOrd="0" presId="urn:microsoft.com/office/officeart/2005/8/layout/cycle5"/>
    <dgm:cxn modelId="{9D7669B6-6E82-3341-94CA-CCBFCC30292B}" type="presOf" srcId="{AA4B4DC3-7980-7A43-8F90-4B947361EE05}" destId="{4D1D7E01-82EE-C146-ABA3-A0D688C6AF52}" srcOrd="0" destOrd="0" presId="urn:microsoft.com/office/officeart/2005/8/layout/cycle5"/>
    <dgm:cxn modelId="{2EB727C4-3FB9-774F-BD31-C268C116ADC5}" type="presOf" srcId="{745CE55F-F07D-1246-A085-1E53962774EB}" destId="{F33D817B-1E9F-EA44-BC69-5120DC6AA21E}" srcOrd="0" destOrd="0" presId="urn:microsoft.com/office/officeart/2005/8/layout/cycle5"/>
    <dgm:cxn modelId="{513290D5-0FFD-F445-B484-68B63459796A}" type="presOf" srcId="{37514295-FB39-3040-90AA-47831249DC6A}" destId="{33C8107D-0A61-0147-AB1C-96B5D9462CCE}" srcOrd="0" destOrd="0" presId="urn:microsoft.com/office/officeart/2005/8/layout/cycle5"/>
    <dgm:cxn modelId="{918AEBE3-54CB-1D48-9D3D-FE3C93211F4F}" type="presOf" srcId="{C6EF8151-1798-8240-B75B-DA6F43F8D0F3}" destId="{C0C8D710-ED87-1547-BD52-275DEE7B2EA8}" srcOrd="0" destOrd="0" presId="urn:microsoft.com/office/officeart/2005/8/layout/cycle5"/>
    <dgm:cxn modelId="{9FEBE1F9-5D38-F44E-B066-5A0032A32052}" srcId="{706B2E45-AB46-D245-8DBD-441D26532B09}" destId="{6D2B4B03-2C53-694C-A46D-3526071F2873}" srcOrd="1" destOrd="0" parTransId="{291D393A-602F-B74F-B923-82AC078A8375}" sibTransId="{F9E49D09-903B-EB4F-80BB-6011F83E1DAE}"/>
    <dgm:cxn modelId="{B4E544FD-8562-C249-ABEB-ED186A7B1695}" type="presOf" srcId="{782AAB39-F7DB-F84D-8AEE-478337A16CA9}" destId="{0992DED3-89F2-E348-BA9D-551D97DAE66C}" srcOrd="0" destOrd="0" presId="urn:microsoft.com/office/officeart/2005/8/layout/cycle5"/>
    <dgm:cxn modelId="{BAC381D9-8B44-314E-9A85-8A2DA5002E78}" type="presParOf" srcId="{E349F549-585A-E34B-A08F-CCD5BDB27370}" destId="{C0C8D710-ED87-1547-BD52-275DEE7B2EA8}" srcOrd="0" destOrd="0" presId="urn:microsoft.com/office/officeart/2005/8/layout/cycle5"/>
    <dgm:cxn modelId="{4C06C8CD-7990-164A-9FE2-09E13067A227}" type="presParOf" srcId="{E349F549-585A-E34B-A08F-CCD5BDB27370}" destId="{AF758741-A8D5-1E4E-8D45-9D6D6ADE0680}" srcOrd="1" destOrd="0" presId="urn:microsoft.com/office/officeart/2005/8/layout/cycle5"/>
    <dgm:cxn modelId="{41792149-39F5-DF47-AA45-17DCCF0A6D53}" type="presParOf" srcId="{E349F549-585A-E34B-A08F-CCD5BDB27370}" destId="{0992DED3-89F2-E348-BA9D-551D97DAE66C}" srcOrd="2" destOrd="0" presId="urn:microsoft.com/office/officeart/2005/8/layout/cycle5"/>
    <dgm:cxn modelId="{8DE9DD2B-FCD5-5E43-B471-F123FAD41F32}" type="presParOf" srcId="{E349F549-585A-E34B-A08F-CCD5BDB27370}" destId="{BDE574FB-A7FD-F54D-8787-4F4B610E5B0C}" srcOrd="3" destOrd="0" presId="urn:microsoft.com/office/officeart/2005/8/layout/cycle5"/>
    <dgm:cxn modelId="{F8BA4FA4-9318-114D-9922-983F81AD28F4}" type="presParOf" srcId="{E349F549-585A-E34B-A08F-CCD5BDB27370}" destId="{80DE6B3D-A981-C44F-831A-007002D04B57}" srcOrd="4" destOrd="0" presId="urn:microsoft.com/office/officeart/2005/8/layout/cycle5"/>
    <dgm:cxn modelId="{C01A106D-6929-A645-A85B-ED5A26C8FCA6}" type="presParOf" srcId="{E349F549-585A-E34B-A08F-CCD5BDB27370}" destId="{C879A7CE-8B9D-4941-B073-54ADC75ED334}" srcOrd="5" destOrd="0" presId="urn:microsoft.com/office/officeart/2005/8/layout/cycle5"/>
    <dgm:cxn modelId="{5B69624B-8100-544D-89CB-241B327BE0DB}" type="presParOf" srcId="{E349F549-585A-E34B-A08F-CCD5BDB27370}" destId="{F3A71A9E-BE9B-854E-BEAA-33D163C883DF}" srcOrd="6" destOrd="0" presId="urn:microsoft.com/office/officeart/2005/8/layout/cycle5"/>
    <dgm:cxn modelId="{51CDECC6-6810-DC4E-8BAB-21551E936A5A}" type="presParOf" srcId="{E349F549-585A-E34B-A08F-CCD5BDB27370}" destId="{224FE6D1-3195-2D42-991C-8E34C96B8387}" srcOrd="7" destOrd="0" presId="urn:microsoft.com/office/officeart/2005/8/layout/cycle5"/>
    <dgm:cxn modelId="{ED1A4547-FFC7-DA41-876C-DA38BC3F1298}" type="presParOf" srcId="{E349F549-585A-E34B-A08F-CCD5BDB27370}" destId="{A84B2FCD-5686-B941-8A4D-267215BAC3B9}" srcOrd="8" destOrd="0" presId="urn:microsoft.com/office/officeart/2005/8/layout/cycle5"/>
    <dgm:cxn modelId="{13A81092-B85E-5B46-8A10-4FFDBFA6F90D}" type="presParOf" srcId="{E349F549-585A-E34B-A08F-CCD5BDB27370}" destId="{6A280E09-CF33-B746-A688-7BBAC7163FFC}" srcOrd="9" destOrd="0" presId="urn:microsoft.com/office/officeart/2005/8/layout/cycle5"/>
    <dgm:cxn modelId="{EC20FB79-C65A-4341-92F7-6BD3F957DDF9}" type="presParOf" srcId="{E349F549-585A-E34B-A08F-CCD5BDB27370}" destId="{1CE98235-0C5A-BD46-9026-3F0A52481B9B}" srcOrd="10" destOrd="0" presId="urn:microsoft.com/office/officeart/2005/8/layout/cycle5"/>
    <dgm:cxn modelId="{7DFE1E0E-699F-CD43-89B2-ABB835703734}" type="presParOf" srcId="{E349F549-585A-E34B-A08F-CCD5BDB27370}" destId="{09396BD2-1DE5-F84A-A3C3-6CC1CA8F8F33}" srcOrd="11" destOrd="0" presId="urn:microsoft.com/office/officeart/2005/8/layout/cycle5"/>
    <dgm:cxn modelId="{CC3AFE8B-3D59-F74C-93EA-DB14BFDE037C}" type="presParOf" srcId="{E349F549-585A-E34B-A08F-CCD5BDB27370}" destId="{34F160C8-C6D2-F441-A282-86A3A265D355}" srcOrd="12" destOrd="0" presId="urn:microsoft.com/office/officeart/2005/8/layout/cycle5"/>
    <dgm:cxn modelId="{6C48C23D-DAB9-7741-A1F0-5E893912BC0C}" type="presParOf" srcId="{E349F549-585A-E34B-A08F-CCD5BDB27370}" destId="{F92513A6-B0A8-BA41-A758-8D230590FB3C}" srcOrd="13" destOrd="0" presId="urn:microsoft.com/office/officeart/2005/8/layout/cycle5"/>
    <dgm:cxn modelId="{6802BA08-93A9-FA47-8596-FFDA95D9656F}" type="presParOf" srcId="{E349F549-585A-E34B-A08F-CCD5BDB27370}" destId="{F33D817B-1E9F-EA44-BC69-5120DC6AA21E}" srcOrd="14" destOrd="0" presId="urn:microsoft.com/office/officeart/2005/8/layout/cycle5"/>
    <dgm:cxn modelId="{7E209B18-8803-054F-8390-38014FEBD0DA}" type="presParOf" srcId="{E349F549-585A-E34B-A08F-CCD5BDB27370}" destId="{33C8107D-0A61-0147-AB1C-96B5D9462CCE}" srcOrd="15" destOrd="0" presId="urn:microsoft.com/office/officeart/2005/8/layout/cycle5"/>
    <dgm:cxn modelId="{C304DB3F-1658-5C46-AAEB-39F32BCD4398}" type="presParOf" srcId="{E349F549-585A-E34B-A08F-CCD5BDB27370}" destId="{64F1D372-6208-B445-BC0A-8D0130ED01BC}" srcOrd="16" destOrd="0" presId="urn:microsoft.com/office/officeart/2005/8/layout/cycle5"/>
    <dgm:cxn modelId="{26AA2CE8-E0A3-5A47-94EF-B0A719BA73D0}" type="presParOf" srcId="{E349F549-585A-E34B-A08F-CCD5BDB27370}" destId="{4D1D7E01-82EE-C146-ABA3-A0D688C6AF5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06B2E45-AB46-D245-8DBD-441D26532B09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6EF8151-1798-8240-B75B-DA6F43F8D0F3}">
      <dgm:prSet phldrT="[Texto]"/>
      <dgm:spPr/>
      <dgm:t>
        <a:bodyPr/>
        <a:lstStyle/>
        <a:p>
          <a:r>
            <a:rPr lang="es-ES" dirty="0"/>
            <a:t>Recolección de Datos</a:t>
          </a:r>
        </a:p>
      </dgm:t>
    </dgm:pt>
    <dgm:pt modelId="{37EBCA0D-F188-994D-9B80-B987803FBAE4}" type="parTrans" cxnId="{4B427B58-0A8F-8146-B955-926574DB34AD}">
      <dgm:prSet/>
      <dgm:spPr/>
      <dgm:t>
        <a:bodyPr/>
        <a:lstStyle/>
        <a:p>
          <a:endParaRPr lang="es-ES"/>
        </a:p>
      </dgm:t>
    </dgm:pt>
    <dgm:pt modelId="{782AAB39-F7DB-F84D-8AEE-478337A16CA9}" type="sibTrans" cxnId="{4B427B58-0A8F-8146-B955-926574DB34AD}">
      <dgm:prSet/>
      <dgm:spPr/>
      <dgm:t>
        <a:bodyPr/>
        <a:lstStyle/>
        <a:p>
          <a:endParaRPr lang="es-ES"/>
        </a:p>
      </dgm:t>
    </dgm:pt>
    <dgm:pt modelId="{6D2B4B03-2C53-694C-A46D-3526071F2873}">
      <dgm:prSet phldrT="[Texto]"/>
      <dgm:spPr/>
      <dgm:t>
        <a:bodyPr/>
        <a:lstStyle/>
        <a:p>
          <a:r>
            <a:rPr lang="es-ES" dirty="0"/>
            <a:t>Preprocesamiento de Datos</a:t>
          </a:r>
        </a:p>
      </dgm:t>
    </dgm:pt>
    <dgm:pt modelId="{291D393A-602F-B74F-B923-82AC078A8375}" type="parTrans" cxnId="{9FEBE1F9-5D38-F44E-B066-5A0032A32052}">
      <dgm:prSet/>
      <dgm:spPr/>
      <dgm:t>
        <a:bodyPr/>
        <a:lstStyle/>
        <a:p>
          <a:endParaRPr lang="es-ES"/>
        </a:p>
      </dgm:t>
    </dgm:pt>
    <dgm:pt modelId="{F9E49D09-903B-EB4F-80BB-6011F83E1DAE}" type="sibTrans" cxnId="{9FEBE1F9-5D38-F44E-B066-5A0032A32052}">
      <dgm:prSet/>
      <dgm:spPr/>
      <dgm:t>
        <a:bodyPr/>
        <a:lstStyle/>
        <a:p>
          <a:endParaRPr lang="es-ES"/>
        </a:p>
      </dgm:t>
    </dgm:pt>
    <dgm:pt modelId="{F61DEC59-4DB2-0F4B-A885-145ED44C5FB3}">
      <dgm:prSet phldrT="[Texto]"/>
      <dgm:spPr/>
      <dgm:t>
        <a:bodyPr/>
        <a:lstStyle/>
        <a:p>
          <a:r>
            <a:rPr lang="es-ES" dirty="0"/>
            <a:t>Modelado</a:t>
          </a:r>
        </a:p>
      </dgm:t>
    </dgm:pt>
    <dgm:pt modelId="{9FC4A59D-2058-2044-BB34-A2BAD935ADA7}" type="parTrans" cxnId="{F7AA157C-FE38-6947-8EDE-1CF489731C19}">
      <dgm:prSet/>
      <dgm:spPr/>
      <dgm:t>
        <a:bodyPr/>
        <a:lstStyle/>
        <a:p>
          <a:endParaRPr lang="es-ES"/>
        </a:p>
      </dgm:t>
    </dgm:pt>
    <dgm:pt modelId="{00F40FCB-64F7-D549-A2B2-D782231A76D8}" type="sibTrans" cxnId="{F7AA157C-FE38-6947-8EDE-1CF489731C19}">
      <dgm:prSet/>
      <dgm:spPr/>
      <dgm:t>
        <a:bodyPr/>
        <a:lstStyle/>
        <a:p>
          <a:endParaRPr lang="es-ES"/>
        </a:p>
      </dgm:t>
    </dgm:pt>
    <dgm:pt modelId="{7DA53FEC-A4FA-994C-9CC0-DFB9ECE725FD}">
      <dgm:prSet phldrT="[Texto]"/>
      <dgm:spPr/>
      <dgm:t>
        <a:bodyPr/>
        <a:lstStyle/>
        <a:p>
          <a:r>
            <a:rPr lang="es-ES" dirty="0"/>
            <a:t>Evaluación de Modelos</a:t>
          </a:r>
        </a:p>
      </dgm:t>
    </dgm:pt>
    <dgm:pt modelId="{21EABE9C-5A40-664C-B693-4470D07FF71E}" type="parTrans" cxnId="{653AE689-3AAF-9249-9359-54AC46CF3A0C}">
      <dgm:prSet/>
      <dgm:spPr/>
      <dgm:t>
        <a:bodyPr/>
        <a:lstStyle/>
        <a:p>
          <a:endParaRPr lang="es-ES"/>
        </a:p>
      </dgm:t>
    </dgm:pt>
    <dgm:pt modelId="{745CE55F-F07D-1246-A085-1E53962774EB}" type="sibTrans" cxnId="{653AE689-3AAF-9249-9359-54AC46CF3A0C}">
      <dgm:prSet/>
      <dgm:spPr/>
      <dgm:t>
        <a:bodyPr/>
        <a:lstStyle/>
        <a:p>
          <a:endParaRPr lang="es-ES"/>
        </a:p>
      </dgm:t>
    </dgm:pt>
    <dgm:pt modelId="{FAB41F6A-AA84-6B4E-820C-C4AA8D2F8530}">
      <dgm:prSet phldrT="[Texto]"/>
      <dgm:spPr/>
      <dgm:t>
        <a:bodyPr/>
        <a:lstStyle/>
        <a:p>
          <a:r>
            <a:rPr lang="es-ES" dirty="0"/>
            <a:t>Análisis Exploratorio de Datos</a:t>
          </a:r>
        </a:p>
      </dgm:t>
    </dgm:pt>
    <dgm:pt modelId="{11198D4C-965B-F943-936C-3F148EE859A7}" type="sibTrans" cxnId="{3B9B2A7F-6C98-1F4D-BB49-A6543068ED4C}">
      <dgm:prSet/>
      <dgm:spPr/>
      <dgm:t>
        <a:bodyPr/>
        <a:lstStyle/>
        <a:p>
          <a:endParaRPr lang="es-ES"/>
        </a:p>
      </dgm:t>
    </dgm:pt>
    <dgm:pt modelId="{75E38CDB-4AD8-944F-B172-3FBBB9F9940B}" type="parTrans" cxnId="{3B9B2A7F-6C98-1F4D-BB49-A6543068ED4C}">
      <dgm:prSet/>
      <dgm:spPr/>
      <dgm:t>
        <a:bodyPr/>
        <a:lstStyle/>
        <a:p>
          <a:endParaRPr lang="es-ES"/>
        </a:p>
      </dgm:t>
    </dgm:pt>
    <dgm:pt modelId="{37514295-FB39-3040-90AA-47831249DC6A}">
      <dgm:prSet/>
      <dgm:spPr/>
      <dgm:t>
        <a:bodyPr/>
        <a:lstStyle/>
        <a:p>
          <a:r>
            <a:rPr lang="es-ES" dirty="0"/>
            <a:t>Implementación y Monitorización</a:t>
          </a:r>
        </a:p>
      </dgm:t>
    </dgm:pt>
    <dgm:pt modelId="{CE6EBD7B-2454-AC4C-A19D-60120AAF3B8B}" type="parTrans" cxnId="{14CBA37A-ACFF-1349-907C-5C182B80D52F}">
      <dgm:prSet/>
      <dgm:spPr/>
      <dgm:t>
        <a:bodyPr/>
        <a:lstStyle/>
        <a:p>
          <a:endParaRPr lang="es-ES"/>
        </a:p>
      </dgm:t>
    </dgm:pt>
    <dgm:pt modelId="{AA4B4DC3-7980-7A43-8F90-4B947361EE05}" type="sibTrans" cxnId="{14CBA37A-ACFF-1349-907C-5C182B80D52F}">
      <dgm:prSet/>
      <dgm:spPr/>
      <dgm:t>
        <a:bodyPr/>
        <a:lstStyle/>
        <a:p>
          <a:endParaRPr lang="es-ES"/>
        </a:p>
      </dgm:t>
    </dgm:pt>
    <dgm:pt modelId="{E349F549-585A-E34B-A08F-CCD5BDB27370}" type="pres">
      <dgm:prSet presAssocID="{706B2E45-AB46-D245-8DBD-441D26532B09}" presName="cycle" presStyleCnt="0">
        <dgm:presLayoutVars>
          <dgm:dir/>
          <dgm:resizeHandles val="exact"/>
        </dgm:presLayoutVars>
      </dgm:prSet>
      <dgm:spPr/>
    </dgm:pt>
    <dgm:pt modelId="{C0C8D710-ED87-1547-BD52-275DEE7B2EA8}" type="pres">
      <dgm:prSet presAssocID="{C6EF8151-1798-8240-B75B-DA6F43F8D0F3}" presName="node" presStyleLbl="node1" presStyleIdx="0" presStyleCnt="6">
        <dgm:presLayoutVars>
          <dgm:bulletEnabled val="1"/>
        </dgm:presLayoutVars>
      </dgm:prSet>
      <dgm:spPr/>
    </dgm:pt>
    <dgm:pt modelId="{AF758741-A8D5-1E4E-8D45-9D6D6ADE0680}" type="pres">
      <dgm:prSet presAssocID="{C6EF8151-1798-8240-B75B-DA6F43F8D0F3}" presName="spNode" presStyleCnt="0"/>
      <dgm:spPr/>
    </dgm:pt>
    <dgm:pt modelId="{0992DED3-89F2-E348-BA9D-551D97DAE66C}" type="pres">
      <dgm:prSet presAssocID="{782AAB39-F7DB-F84D-8AEE-478337A16CA9}" presName="sibTrans" presStyleLbl="sibTrans1D1" presStyleIdx="0" presStyleCnt="6"/>
      <dgm:spPr/>
    </dgm:pt>
    <dgm:pt modelId="{BDE574FB-A7FD-F54D-8787-4F4B610E5B0C}" type="pres">
      <dgm:prSet presAssocID="{6D2B4B03-2C53-694C-A46D-3526071F2873}" presName="node" presStyleLbl="node1" presStyleIdx="1" presStyleCnt="6">
        <dgm:presLayoutVars>
          <dgm:bulletEnabled val="1"/>
        </dgm:presLayoutVars>
      </dgm:prSet>
      <dgm:spPr/>
    </dgm:pt>
    <dgm:pt modelId="{80DE6B3D-A981-C44F-831A-007002D04B57}" type="pres">
      <dgm:prSet presAssocID="{6D2B4B03-2C53-694C-A46D-3526071F2873}" presName="spNode" presStyleCnt="0"/>
      <dgm:spPr/>
    </dgm:pt>
    <dgm:pt modelId="{C879A7CE-8B9D-4941-B073-54ADC75ED334}" type="pres">
      <dgm:prSet presAssocID="{F9E49D09-903B-EB4F-80BB-6011F83E1DAE}" presName="sibTrans" presStyleLbl="sibTrans1D1" presStyleIdx="1" presStyleCnt="6"/>
      <dgm:spPr/>
    </dgm:pt>
    <dgm:pt modelId="{F3A71A9E-BE9B-854E-BEAA-33D163C883DF}" type="pres">
      <dgm:prSet presAssocID="{FAB41F6A-AA84-6B4E-820C-C4AA8D2F8530}" presName="node" presStyleLbl="node1" presStyleIdx="2" presStyleCnt="6">
        <dgm:presLayoutVars>
          <dgm:bulletEnabled val="1"/>
        </dgm:presLayoutVars>
      </dgm:prSet>
      <dgm:spPr/>
    </dgm:pt>
    <dgm:pt modelId="{224FE6D1-3195-2D42-991C-8E34C96B8387}" type="pres">
      <dgm:prSet presAssocID="{FAB41F6A-AA84-6B4E-820C-C4AA8D2F8530}" presName="spNode" presStyleCnt="0"/>
      <dgm:spPr/>
    </dgm:pt>
    <dgm:pt modelId="{A84B2FCD-5686-B941-8A4D-267215BAC3B9}" type="pres">
      <dgm:prSet presAssocID="{11198D4C-965B-F943-936C-3F148EE859A7}" presName="sibTrans" presStyleLbl="sibTrans1D1" presStyleIdx="2" presStyleCnt="6"/>
      <dgm:spPr/>
    </dgm:pt>
    <dgm:pt modelId="{6A280E09-CF33-B746-A688-7BBAC7163FFC}" type="pres">
      <dgm:prSet presAssocID="{F61DEC59-4DB2-0F4B-A885-145ED44C5FB3}" presName="node" presStyleLbl="node1" presStyleIdx="3" presStyleCnt="6">
        <dgm:presLayoutVars>
          <dgm:bulletEnabled val="1"/>
        </dgm:presLayoutVars>
      </dgm:prSet>
      <dgm:spPr/>
    </dgm:pt>
    <dgm:pt modelId="{1CE98235-0C5A-BD46-9026-3F0A52481B9B}" type="pres">
      <dgm:prSet presAssocID="{F61DEC59-4DB2-0F4B-A885-145ED44C5FB3}" presName="spNode" presStyleCnt="0"/>
      <dgm:spPr/>
    </dgm:pt>
    <dgm:pt modelId="{09396BD2-1DE5-F84A-A3C3-6CC1CA8F8F33}" type="pres">
      <dgm:prSet presAssocID="{00F40FCB-64F7-D549-A2B2-D782231A76D8}" presName="sibTrans" presStyleLbl="sibTrans1D1" presStyleIdx="3" presStyleCnt="6"/>
      <dgm:spPr/>
    </dgm:pt>
    <dgm:pt modelId="{34F160C8-C6D2-F441-A282-86A3A265D355}" type="pres">
      <dgm:prSet presAssocID="{7DA53FEC-A4FA-994C-9CC0-DFB9ECE725FD}" presName="node" presStyleLbl="node1" presStyleIdx="4" presStyleCnt="6">
        <dgm:presLayoutVars>
          <dgm:bulletEnabled val="1"/>
        </dgm:presLayoutVars>
      </dgm:prSet>
      <dgm:spPr/>
    </dgm:pt>
    <dgm:pt modelId="{F92513A6-B0A8-BA41-A758-8D230590FB3C}" type="pres">
      <dgm:prSet presAssocID="{7DA53FEC-A4FA-994C-9CC0-DFB9ECE725FD}" presName="spNode" presStyleCnt="0"/>
      <dgm:spPr/>
    </dgm:pt>
    <dgm:pt modelId="{F33D817B-1E9F-EA44-BC69-5120DC6AA21E}" type="pres">
      <dgm:prSet presAssocID="{745CE55F-F07D-1246-A085-1E53962774EB}" presName="sibTrans" presStyleLbl="sibTrans1D1" presStyleIdx="4" presStyleCnt="6"/>
      <dgm:spPr/>
    </dgm:pt>
    <dgm:pt modelId="{33C8107D-0A61-0147-AB1C-96B5D9462CCE}" type="pres">
      <dgm:prSet presAssocID="{37514295-FB39-3040-90AA-47831249DC6A}" presName="node" presStyleLbl="node1" presStyleIdx="5" presStyleCnt="6">
        <dgm:presLayoutVars>
          <dgm:bulletEnabled val="1"/>
        </dgm:presLayoutVars>
      </dgm:prSet>
      <dgm:spPr/>
    </dgm:pt>
    <dgm:pt modelId="{64F1D372-6208-B445-BC0A-8D0130ED01BC}" type="pres">
      <dgm:prSet presAssocID="{37514295-FB39-3040-90AA-47831249DC6A}" presName="spNode" presStyleCnt="0"/>
      <dgm:spPr/>
    </dgm:pt>
    <dgm:pt modelId="{4D1D7E01-82EE-C146-ABA3-A0D688C6AF52}" type="pres">
      <dgm:prSet presAssocID="{AA4B4DC3-7980-7A43-8F90-4B947361EE05}" presName="sibTrans" presStyleLbl="sibTrans1D1" presStyleIdx="5" presStyleCnt="6"/>
      <dgm:spPr/>
    </dgm:pt>
  </dgm:ptLst>
  <dgm:cxnLst>
    <dgm:cxn modelId="{4B427B58-0A8F-8146-B955-926574DB34AD}" srcId="{706B2E45-AB46-D245-8DBD-441D26532B09}" destId="{C6EF8151-1798-8240-B75B-DA6F43F8D0F3}" srcOrd="0" destOrd="0" parTransId="{37EBCA0D-F188-994D-9B80-B987803FBAE4}" sibTransId="{782AAB39-F7DB-F84D-8AEE-478337A16CA9}"/>
    <dgm:cxn modelId="{2525E35C-82A5-A443-BCCB-C8F39B8C4C08}" type="presOf" srcId="{FAB41F6A-AA84-6B4E-820C-C4AA8D2F8530}" destId="{F3A71A9E-BE9B-854E-BEAA-33D163C883DF}" srcOrd="0" destOrd="0" presId="urn:microsoft.com/office/officeart/2005/8/layout/cycle5"/>
    <dgm:cxn modelId="{B498525E-FBF3-2748-A08B-BCDAA6BE06CF}" type="presOf" srcId="{00F40FCB-64F7-D549-A2B2-D782231A76D8}" destId="{09396BD2-1DE5-F84A-A3C3-6CC1CA8F8F33}" srcOrd="0" destOrd="0" presId="urn:microsoft.com/office/officeart/2005/8/layout/cycle5"/>
    <dgm:cxn modelId="{32F9AB66-E6F7-4D43-9E21-BCD216F89EEF}" type="presOf" srcId="{11198D4C-965B-F943-936C-3F148EE859A7}" destId="{A84B2FCD-5686-B941-8A4D-267215BAC3B9}" srcOrd="0" destOrd="0" presId="urn:microsoft.com/office/officeart/2005/8/layout/cycle5"/>
    <dgm:cxn modelId="{8A064E70-AF3B-D041-8752-62905ED0E718}" type="presOf" srcId="{F61DEC59-4DB2-0F4B-A885-145ED44C5FB3}" destId="{6A280E09-CF33-B746-A688-7BBAC7163FFC}" srcOrd="0" destOrd="0" presId="urn:microsoft.com/office/officeart/2005/8/layout/cycle5"/>
    <dgm:cxn modelId="{AF795F74-5475-BB40-A495-2488FE5829D5}" type="presOf" srcId="{7DA53FEC-A4FA-994C-9CC0-DFB9ECE725FD}" destId="{34F160C8-C6D2-F441-A282-86A3A265D355}" srcOrd="0" destOrd="0" presId="urn:microsoft.com/office/officeart/2005/8/layout/cycle5"/>
    <dgm:cxn modelId="{14CBA37A-ACFF-1349-907C-5C182B80D52F}" srcId="{706B2E45-AB46-D245-8DBD-441D26532B09}" destId="{37514295-FB39-3040-90AA-47831249DC6A}" srcOrd="5" destOrd="0" parTransId="{CE6EBD7B-2454-AC4C-A19D-60120AAF3B8B}" sibTransId="{AA4B4DC3-7980-7A43-8F90-4B947361EE05}"/>
    <dgm:cxn modelId="{F7AA157C-FE38-6947-8EDE-1CF489731C19}" srcId="{706B2E45-AB46-D245-8DBD-441D26532B09}" destId="{F61DEC59-4DB2-0F4B-A885-145ED44C5FB3}" srcOrd="3" destOrd="0" parTransId="{9FC4A59D-2058-2044-BB34-A2BAD935ADA7}" sibTransId="{00F40FCB-64F7-D549-A2B2-D782231A76D8}"/>
    <dgm:cxn modelId="{3B9B2A7F-6C98-1F4D-BB49-A6543068ED4C}" srcId="{706B2E45-AB46-D245-8DBD-441D26532B09}" destId="{FAB41F6A-AA84-6B4E-820C-C4AA8D2F8530}" srcOrd="2" destOrd="0" parTransId="{75E38CDB-4AD8-944F-B172-3FBBB9F9940B}" sibTransId="{11198D4C-965B-F943-936C-3F148EE859A7}"/>
    <dgm:cxn modelId="{4E04777F-23C2-984E-AEDE-D0AA87E2A925}" type="presOf" srcId="{706B2E45-AB46-D245-8DBD-441D26532B09}" destId="{E349F549-585A-E34B-A08F-CCD5BDB27370}" srcOrd="0" destOrd="0" presId="urn:microsoft.com/office/officeart/2005/8/layout/cycle5"/>
    <dgm:cxn modelId="{FD38F480-E702-E34D-9C7F-2E0846A8941A}" type="presOf" srcId="{F9E49D09-903B-EB4F-80BB-6011F83E1DAE}" destId="{C879A7CE-8B9D-4941-B073-54ADC75ED334}" srcOrd="0" destOrd="0" presId="urn:microsoft.com/office/officeart/2005/8/layout/cycle5"/>
    <dgm:cxn modelId="{653AE689-3AAF-9249-9359-54AC46CF3A0C}" srcId="{706B2E45-AB46-D245-8DBD-441D26532B09}" destId="{7DA53FEC-A4FA-994C-9CC0-DFB9ECE725FD}" srcOrd="4" destOrd="0" parTransId="{21EABE9C-5A40-664C-B693-4470D07FF71E}" sibTransId="{745CE55F-F07D-1246-A085-1E53962774EB}"/>
    <dgm:cxn modelId="{9198759A-34D1-1843-B2F4-C495230EAB9C}" type="presOf" srcId="{6D2B4B03-2C53-694C-A46D-3526071F2873}" destId="{BDE574FB-A7FD-F54D-8787-4F4B610E5B0C}" srcOrd="0" destOrd="0" presId="urn:microsoft.com/office/officeart/2005/8/layout/cycle5"/>
    <dgm:cxn modelId="{9D7669B6-6E82-3341-94CA-CCBFCC30292B}" type="presOf" srcId="{AA4B4DC3-7980-7A43-8F90-4B947361EE05}" destId="{4D1D7E01-82EE-C146-ABA3-A0D688C6AF52}" srcOrd="0" destOrd="0" presId="urn:microsoft.com/office/officeart/2005/8/layout/cycle5"/>
    <dgm:cxn modelId="{2EB727C4-3FB9-774F-BD31-C268C116ADC5}" type="presOf" srcId="{745CE55F-F07D-1246-A085-1E53962774EB}" destId="{F33D817B-1E9F-EA44-BC69-5120DC6AA21E}" srcOrd="0" destOrd="0" presId="urn:microsoft.com/office/officeart/2005/8/layout/cycle5"/>
    <dgm:cxn modelId="{513290D5-0FFD-F445-B484-68B63459796A}" type="presOf" srcId="{37514295-FB39-3040-90AA-47831249DC6A}" destId="{33C8107D-0A61-0147-AB1C-96B5D9462CCE}" srcOrd="0" destOrd="0" presId="urn:microsoft.com/office/officeart/2005/8/layout/cycle5"/>
    <dgm:cxn modelId="{918AEBE3-54CB-1D48-9D3D-FE3C93211F4F}" type="presOf" srcId="{C6EF8151-1798-8240-B75B-DA6F43F8D0F3}" destId="{C0C8D710-ED87-1547-BD52-275DEE7B2EA8}" srcOrd="0" destOrd="0" presId="urn:microsoft.com/office/officeart/2005/8/layout/cycle5"/>
    <dgm:cxn modelId="{9FEBE1F9-5D38-F44E-B066-5A0032A32052}" srcId="{706B2E45-AB46-D245-8DBD-441D26532B09}" destId="{6D2B4B03-2C53-694C-A46D-3526071F2873}" srcOrd="1" destOrd="0" parTransId="{291D393A-602F-B74F-B923-82AC078A8375}" sibTransId="{F9E49D09-903B-EB4F-80BB-6011F83E1DAE}"/>
    <dgm:cxn modelId="{B4E544FD-8562-C249-ABEB-ED186A7B1695}" type="presOf" srcId="{782AAB39-F7DB-F84D-8AEE-478337A16CA9}" destId="{0992DED3-89F2-E348-BA9D-551D97DAE66C}" srcOrd="0" destOrd="0" presId="urn:microsoft.com/office/officeart/2005/8/layout/cycle5"/>
    <dgm:cxn modelId="{BAC381D9-8B44-314E-9A85-8A2DA5002E78}" type="presParOf" srcId="{E349F549-585A-E34B-A08F-CCD5BDB27370}" destId="{C0C8D710-ED87-1547-BD52-275DEE7B2EA8}" srcOrd="0" destOrd="0" presId="urn:microsoft.com/office/officeart/2005/8/layout/cycle5"/>
    <dgm:cxn modelId="{4C06C8CD-7990-164A-9FE2-09E13067A227}" type="presParOf" srcId="{E349F549-585A-E34B-A08F-CCD5BDB27370}" destId="{AF758741-A8D5-1E4E-8D45-9D6D6ADE0680}" srcOrd="1" destOrd="0" presId="urn:microsoft.com/office/officeart/2005/8/layout/cycle5"/>
    <dgm:cxn modelId="{41792149-39F5-DF47-AA45-17DCCF0A6D53}" type="presParOf" srcId="{E349F549-585A-E34B-A08F-CCD5BDB27370}" destId="{0992DED3-89F2-E348-BA9D-551D97DAE66C}" srcOrd="2" destOrd="0" presId="urn:microsoft.com/office/officeart/2005/8/layout/cycle5"/>
    <dgm:cxn modelId="{8DE9DD2B-FCD5-5E43-B471-F123FAD41F32}" type="presParOf" srcId="{E349F549-585A-E34B-A08F-CCD5BDB27370}" destId="{BDE574FB-A7FD-F54D-8787-4F4B610E5B0C}" srcOrd="3" destOrd="0" presId="urn:microsoft.com/office/officeart/2005/8/layout/cycle5"/>
    <dgm:cxn modelId="{F8BA4FA4-9318-114D-9922-983F81AD28F4}" type="presParOf" srcId="{E349F549-585A-E34B-A08F-CCD5BDB27370}" destId="{80DE6B3D-A981-C44F-831A-007002D04B57}" srcOrd="4" destOrd="0" presId="urn:microsoft.com/office/officeart/2005/8/layout/cycle5"/>
    <dgm:cxn modelId="{C01A106D-6929-A645-A85B-ED5A26C8FCA6}" type="presParOf" srcId="{E349F549-585A-E34B-A08F-CCD5BDB27370}" destId="{C879A7CE-8B9D-4941-B073-54ADC75ED334}" srcOrd="5" destOrd="0" presId="urn:microsoft.com/office/officeart/2005/8/layout/cycle5"/>
    <dgm:cxn modelId="{5B69624B-8100-544D-89CB-241B327BE0DB}" type="presParOf" srcId="{E349F549-585A-E34B-A08F-CCD5BDB27370}" destId="{F3A71A9E-BE9B-854E-BEAA-33D163C883DF}" srcOrd="6" destOrd="0" presId="urn:microsoft.com/office/officeart/2005/8/layout/cycle5"/>
    <dgm:cxn modelId="{51CDECC6-6810-DC4E-8BAB-21551E936A5A}" type="presParOf" srcId="{E349F549-585A-E34B-A08F-CCD5BDB27370}" destId="{224FE6D1-3195-2D42-991C-8E34C96B8387}" srcOrd="7" destOrd="0" presId="urn:microsoft.com/office/officeart/2005/8/layout/cycle5"/>
    <dgm:cxn modelId="{ED1A4547-FFC7-DA41-876C-DA38BC3F1298}" type="presParOf" srcId="{E349F549-585A-E34B-A08F-CCD5BDB27370}" destId="{A84B2FCD-5686-B941-8A4D-267215BAC3B9}" srcOrd="8" destOrd="0" presId="urn:microsoft.com/office/officeart/2005/8/layout/cycle5"/>
    <dgm:cxn modelId="{13A81092-B85E-5B46-8A10-4FFDBFA6F90D}" type="presParOf" srcId="{E349F549-585A-E34B-A08F-CCD5BDB27370}" destId="{6A280E09-CF33-B746-A688-7BBAC7163FFC}" srcOrd="9" destOrd="0" presId="urn:microsoft.com/office/officeart/2005/8/layout/cycle5"/>
    <dgm:cxn modelId="{EC20FB79-C65A-4341-92F7-6BD3F957DDF9}" type="presParOf" srcId="{E349F549-585A-E34B-A08F-CCD5BDB27370}" destId="{1CE98235-0C5A-BD46-9026-3F0A52481B9B}" srcOrd="10" destOrd="0" presId="urn:microsoft.com/office/officeart/2005/8/layout/cycle5"/>
    <dgm:cxn modelId="{7DFE1E0E-699F-CD43-89B2-ABB835703734}" type="presParOf" srcId="{E349F549-585A-E34B-A08F-CCD5BDB27370}" destId="{09396BD2-1DE5-F84A-A3C3-6CC1CA8F8F33}" srcOrd="11" destOrd="0" presId="urn:microsoft.com/office/officeart/2005/8/layout/cycle5"/>
    <dgm:cxn modelId="{CC3AFE8B-3D59-F74C-93EA-DB14BFDE037C}" type="presParOf" srcId="{E349F549-585A-E34B-A08F-CCD5BDB27370}" destId="{34F160C8-C6D2-F441-A282-86A3A265D355}" srcOrd="12" destOrd="0" presId="urn:microsoft.com/office/officeart/2005/8/layout/cycle5"/>
    <dgm:cxn modelId="{6C48C23D-DAB9-7741-A1F0-5E893912BC0C}" type="presParOf" srcId="{E349F549-585A-E34B-A08F-CCD5BDB27370}" destId="{F92513A6-B0A8-BA41-A758-8D230590FB3C}" srcOrd="13" destOrd="0" presId="urn:microsoft.com/office/officeart/2005/8/layout/cycle5"/>
    <dgm:cxn modelId="{6802BA08-93A9-FA47-8596-FFDA95D9656F}" type="presParOf" srcId="{E349F549-585A-E34B-A08F-CCD5BDB27370}" destId="{F33D817B-1E9F-EA44-BC69-5120DC6AA21E}" srcOrd="14" destOrd="0" presId="urn:microsoft.com/office/officeart/2005/8/layout/cycle5"/>
    <dgm:cxn modelId="{7E209B18-8803-054F-8390-38014FEBD0DA}" type="presParOf" srcId="{E349F549-585A-E34B-A08F-CCD5BDB27370}" destId="{33C8107D-0A61-0147-AB1C-96B5D9462CCE}" srcOrd="15" destOrd="0" presId="urn:microsoft.com/office/officeart/2005/8/layout/cycle5"/>
    <dgm:cxn modelId="{C304DB3F-1658-5C46-AAEB-39F32BCD4398}" type="presParOf" srcId="{E349F549-585A-E34B-A08F-CCD5BDB27370}" destId="{64F1D372-6208-B445-BC0A-8D0130ED01BC}" srcOrd="16" destOrd="0" presId="urn:microsoft.com/office/officeart/2005/8/layout/cycle5"/>
    <dgm:cxn modelId="{26AA2CE8-E0A3-5A47-94EF-B0A719BA73D0}" type="presParOf" srcId="{E349F549-585A-E34B-A08F-CCD5BDB27370}" destId="{4D1D7E01-82EE-C146-ABA3-A0D688C6AF5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06B2E45-AB46-D245-8DBD-441D26532B09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6EF8151-1798-8240-B75B-DA6F43F8D0F3}">
      <dgm:prSet phldrT="[Texto]"/>
      <dgm:spPr/>
      <dgm:t>
        <a:bodyPr/>
        <a:lstStyle/>
        <a:p>
          <a:r>
            <a:rPr lang="es-ES" dirty="0"/>
            <a:t>Recolección de Datos</a:t>
          </a:r>
        </a:p>
      </dgm:t>
    </dgm:pt>
    <dgm:pt modelId="{37EBCA0D-F188-994D-9B80-B987803FBAE4}" type="parTrans" cxnId="{4B427B58-0A8F-8146-B955-926574DB34AD}">
      <dgm:prSet/>
      <dgm:spPr/>
      <dgm:t>
        <a:bodyPr/>
        <a:lstStyle/>
        <a:p>
          <a:endParaRPr lang="es-ES"/>
        </a:p>
      </dgm:t>
    </dgm:pt>
    <dgm:pt modelId="{782AAB39-F7DB-F84D-8AEE-478337A16CA9}" type="sibTrans" cxnId="{4B427B58-0A8F-8146-B955-926574DB34AD}">
      <dgm:prSet/>
      <dgm:spPr/>
      <dgm:t>
        <a:bodyPr/>
        <a:lstStyle/>
        <a:p>
          <a:endParaRPr lang="es-ES"/>
        </a:p>
      </dgm:t>
    </dgm:pt>
    <dgm:pt modelId="{6D2B4B03-2C53-694C-A46D-3526071F2873}">
      <dgm:prSet phldrT="[Texto]"/>
      <dgm:spPr/>
      <dgm:t>
        <a:bodyPr/>
        <a:lstStyle/>
        <a:p>
          <a:r>
            <a:rPr lang="es-ES" dirty="0"/>
            <a:t>Preprocesamiento de Datos</a:t>
          </a:r>
        </a:p>
      </dgm:t>
    </dgm:pt>
    <dgm:pt modelId="{291D393A-602F-B74F-B923-82AC078A8375}" type="parTrans" cxnId="{9FEBE1F9-5D38-F44E-B066-5A0032A32052}">
      <dgm:prSet/>
      <dgm:spPr/>
      <dgm:t>
        <a:bodyPr/>
        <a:lstStyle/>
        <a:p>
          <a:endParaRPr lang="es-ES"/>
        </a:p>
      </dgm:t>
    </dgm:pt>
    <dgm:pt modelId="{F9E49D09-903B-EB4F-80BB-6011F83E1DAE}" type="sibTrans" cxnId="{9FEBE1F9-5D38-F44E-B066-5A0032A32052}">
      <dgm:prSet/>
      <dgm:spPr/>
      <dgm:t>
        <a:bodyPr/>
        <a:lstStyle/>
        <a:p>
          <a:endParaRPr lang="es-ES"/>
        </a:p>
      </dgm:t>
    </dgm:pt>
    <dgm:pt modelId="{F61DEC59-4DB2-0F4B-A885-145ED44C5FB3}">
      <dgm:prSet phldrT="[Texto]"/>
      <dgm:spPr/>
      <dgm:t>
        <a:bodyPr/>
        <a:lstStyle/>
        <a:p>
          <a:r>
            <a:rPr lang="es-ES" dirty="0"/>
            <a:t>Modelado</a:t>
          </a:r>
        </a:p>
      </dgm:t>
    </dgm:pt>
    <dgm:pt modelId="{9FC4A59D-2058-2044-BB34-A2BAD935ADA7}" type="parTrans" cxnId="{F7AA157C-FE38-6947-8EDE-1CF489731C19}">
      <dgm:prSet/>
      <dgm:spPr/>
      <dgm:t>
        <a:bodyPr/>
        <a:lstStyle/>
        <a:p>
          <a:endParaRPr lang="es-ES"/>
        </a:p>
      </dgm:t>
    </dgm:pt>
    <dgm:pt modelId="{00F40FCB-64F7-D549-A2B2-D782231A76D8}" type="sibTrans" cxnId="{F7AA157C-FE38-6947-8EDE-1CF489731C19}">
      <dgm:prSet/>
      <dgm:spPr/>
      <dgm:t>
        <a:bodyPr/>
        <a:lstStyle/>
        <a:p>
          <a:endParaRPr lang="es-ES"/>
        </a:p>
      </dgm:t>
    </dgm:pt>
    <dgm:pt modelId="{7DA53FEC-A4FA-994C-9CC0-DFB9ECE725FD}">
      <dgm:prSet phldrT="[Texto]"/>
      <dgm:spPr/>
      <dgm:t>
        <a:bodyPr/>
        <a:lstStyle/>
        <a:p>
          <a:r>
            <a:rPr lang="es-ES" dirty="0"/>
            <a:t>Evaluación de Modelos</a:t>
          </a:r>
        </a:p>
      </dgm:t>
    </dgm:pt>
    <dgm:pt modelId="{21EABE9C-5A40-664C-B693-4470D07FF71E}" type="parTrans" cxnId="{653AE689-3AAF-9249-9359-54AC46CF3A0C}">
      <dgm:prSet/>
      <dgm:spPr/>
      <dgm:t>
        <a:bodyPr/>
        <a:lstStyle/>
        <a:p>
          <a:endParaRPr lang="es-ES"/>
        </a:p>
      </dgm:t>
    </dgm:pt>
    <dgm:pt modelId="{745CE55F-F07D-1246-A085-1E53962774EB}" type="sibTrans" cxnId="{653AE689-3AAF-9249-9359-54AC46CF3A0C}">
      <dgm:prSet/>
      <dgm:spPr/>
      <dgm:t>
        <a:bodyPr/>
        <a:lstStyle/>
        <a:p>
          <a:endParaRPr lang="es-ES"/>
        </a:p>
      </dgm:t>
    </dgm:pt>
    <dgm:pt modelId="{FAB41F6A-AA84-6B4E-820C-C4AA8D2F8530}">
      <dgm:prSet phldrT="[Texto]"/>
      <dgm:spPr/>
      <dgm:t>
        <a:bodyPr/>
        <a:lstStyle/>
        <a:p>
          <a:r>
            <a:rPr lang="es-ES" dirty="0"/>
            <a:t>Análisis Exploratorio de Datos</a:t>
          </a:r>
        </a:p>
      </dgm:t>
    </dgm:pt>
    <dgm:pt modelId="{11198D4C-965B-F943-936C-3F148EE859A7}" type="sibTrans" cxnId="{3B9B2A7F-6C98-1F4D-BB49-A6543068ED4C}">
      <dgm:prSet/>
      <dgm:spPr/>
      <dgm:t>
        <a:bodyPr/>
        <a:lstStyle/>
        <a:p>
          <a:endParaRPr lang="es-ES"/>
        </a:p>
      </dgm:t>
    </dgm:pt>
    <dgm:pt modelId="{75E38CDB-4AD8-944F-B172-3FBBB9F9940B}" type="parTrans" cxnId="{3B9B2A7F-6C98-1F4D-BB49-A6543068ED4C}">
      <dgm:prSet/>
      <dgm:spPr/>
      <dgm:t>
        <a:bodyPr/>
        <a:lstStyle/>
        <a:p>
          <a:endParaRPr lang="es-ES"/>
        </a:p>
      </dgm:t>
    </dgm:pt>
    <dgm:pt modelId="{37514295-FB39-3040-90AA-47831249DC6A}">
      <dgm:prSet/>
      <dgm:spPr/>
      <dgm:t>
        <a:bodyPr/>
        <a:lstStyle/>
        <a:p>
          <a:r>
            <a:rPr lang="es-ES" dirty="0"/>
            <a:t>Implementación y Monitorización</a:t>
          </a:r>
        </a:p>
      </dgm:t>
    </dgm:pt>
    <dgm:pt modelId="{CE6EBD7B-2454-AC4C-A19D-60120AAF3B8B}" type="parTrans" cxnId="{14CBA37A-ACFF-1349-907C-5C182B80D52F}">
      <dgm:prSet/>
      <dgm:spPr/>
      <dgm:t>
        <a:bodyPr/>
        <a:lstStyle/>
        <a:p>
          <a:endParaRPr lang="es-ES"/>
        </a:p>
      </dgm:t>
    </dgm:pt>
    <dgm:pt modelId="{AA4B4DC3-7980-7A43-8F90-4B947361EE05}" type="sibTrans" cxnId="{14CBA37A-ACFF-1349-907C-5C182B80D52F}">
      <dgm:prSet/>
      <dgm:spPr/>
      <dgm:t>
        <a:bodyPr/>
        <a:lstStyle/>
        <a:p>
          <a:endParaRPr lang="es-ES"/>
        </a:p>
      </dgm:t>
    </dgm:pt>
    <dgm:pt modelId="{E349F549-585A-E34B-A08F-CCD5BDB27370}" type="pres">
      <dgm:prSet presAssocID="{706B2E45-AB46-D245-8DBD-441D26532B09}" presName="cycle" presStyleCnt="0">
        <dgm:presLayoutVars>
          <dgm:dir/>
          <dgm:resizeHandles val="exact"/>
        </dgm:presLayoutVars>
      </dgm:prSet>
      <dgm:spPr/>
    </dgm:pt>
    <dgm:pt modelId="{C0C8D710-ED87-1547-BD52-275DEE7B2EA8}" type="pres">
      <dgm:prSet presAssocID="{C6EF8151-1798-8240-B75B-DA6F43F8D0F3}" presName="node" presStyleLbl="node1" presStyleIdx="0" presStyleCnt="6">
        <dgm:presLayoutVars>
          <dgm:bulletEnabled val="1"/>
        </dgm:presLayoutVars>
      </dgm:prSet>
      <dgm:spPr/>
    </dgm:pt>
    <dgm:pt modelId="{AF758741-A8D5-1E4E-8D45-9D6D6ADE0680}" type="pres">
      <dgm:prSet presAssocID="{C6EF8151-1798-8240-B75B-DA6F43F8D0F3}" presName="spNode" presStyleCnt="0"/>
      <dgm:spPr/>
    </dgm:pt>
    <dgm:pt modelId="{0992DED3-89F2-E348-BA9D-551D97DAE66C}" type="pres">
      <dgm:prSet presAssocID="{782AAB39-F7DB-F84D-8AEE-478337A16CA9}" presName="sibTrans" presStyleLbl="sibTrans1D1" presStyleIdx="0" presStyleCnt="6"/>
      <dgm:spPr/>
    </dgm:pt>
    <dgm:pt modelId="{BDE574FB-A7FD-F54D-8787-4F4B610E5B0C}" type="pres">
      <dgm:prSet presAssocID="{6D2B4B03-2C53-694C-A46D-3526071F2873}" presName="node" presStyleLbl="node1" presStyleIdx="1" presStyleCnt="6">
        <dgm:presLayoutVars>
          <dgm:bulletEnabled val="1"/>
        </dgm:presLayoutVars>
      </dgm:prSet>
      <dgm:spPr/>
    </dgm:pt>
    <dgm:pt modelId="{80DE6B3D-A981-C44F-831A-007002D04B57}" type="pres">
      <dgm:prSet presAssocID="{6D2B4B03-2C53-694C-A46D-3526071F2873}" presName="spNode" presStyleCnt="0"/>
      <dgm:spPr/>
    </dgm:pt>
    <dgm:pt modelId="{C879A7CE-8B9D-4941-B073-54ADC75ED334}" type="pres">
      <dgm:prSet presAssocID="{F9E49D09-903B-EB4F-80BB-6011F83E1DAE}" presName="sibTrans" presStyleLbl="sibTrans1D1" presStyleIdx="1" presStyleCnt="6"/>
      <dgm:spPr/>
    </dgm:pt>
    <dgm:pt modelId="{F3A71A9E-BE9B-854E-BEAA-33D163C883DF}" type="pres">
      <dgm:prSet presAssocID="{FAB41F6A-AA84-6B4E-820C-C4AA8D2F8530}" presName="node" presStyleLbl="node1" presStyleIdx="2" presStyleCnt="6">
        <dgm:presLayoutVars>
          <dgm:bulletEnabled val="1"/>
        </dgm:presLayoutVars>
      </dgm:prSet>
      <dgm:spPr/>
    </dgm:pt>
    <dgm:pt modelId="{224FE6D1-3195-2D42-991C-8E34C96B8387}" type="pres">
      <dgm:prSet presAssocID="{FAB41F6A-AA84-6B4E-820C-C4AA8D2F8530}" presName="spNode" presStyleCnt="0"/>
      <dgm:spPr/>
    </dgm:pt>
    <dgm:pt modelId="{A84B2FCD-5686-B941-8A4D-267215BAC3B9}" type="pres">
      <dgm:prSet presAssocID="{11198D4C-965B-F943-936C-3F148EE859A7}" presName="sibTrans" presStyleLbl="sibTrans1D1" presStyleIdx="2" presStyleCnt="6"/>
      <dgm:spPr/>
    </dgm:pt>
    <dgm:pt modelId="{6A280E09-CF33-B746-A688-7BBAC7163FFC}" type="pres">
      <dgm:prSet presAssocID="{F61DEC59-4DB2-0F4B-A885-145ED44C5FB3}" presName="node" presStyleLbl="node1" presStyleIdx="3" presStyleCnt="6">
        <dgm:presLayoutVars>
          <dgm:bulletEnabled val="1"/>
        </dgm:presLayoutVars>
      </dgm:prSet>
      <dgm:spPr/>
    </dgm:pt>
    <dgm:pt modelId="{1CE98235-0C5A-BD46-9026-3F0A52481B9B}" type="pres">
      <dgm:prSet presAssocID="{F61DEC59-4DB2-0F4B-A885-145ED44C5FB3}" presName="spNode" presStyleCnt="0"/>
      <dgm:spPr/>
    </dgm:pt>
    <dgm:pt modelId="{09396BD2-1DE5-F84A-A3C3-6CC1CA8F8F33}" type="pres">
      <dgm:prSet presAssocID="{00F40FCB-64F7-D549-A2B2-D782231A76D8}" presName="sibTrans" presStyleLbl="sibTrans1D1" presStyleIdx="3" presStyleCnt="6"/>
      <dgm:spPr/>
    </dgm:pt>
    <dgm:pt modelId="{34F160C8-C6D2-F441-A282-86A3A265D355}" type="pres">
      <dgm:prSet presAssocID="{7DA53FEC-A4FA-994C-9CC0-DFB9ECE725FD}" presName="node" presStyleLbl="node1" presStyleIdx="4" presStyleCnt="6">
        <dgm:presLayoutVars>
          <dgm:bulletEnabled val="1"/>
        </dgm:presLayoutVars>
      </dgm:prSet>
      <dgm:spPr/>
    </dgm:pt>
    <dgm:pt modelId="{F92513A6-B0A8-BA41-A758-8D230590FB3C}" type="pres">
      <dgm:prSet presAssocID="{7DA53FEC-A4FA-994C-9CC0-DFB9ECE725FD}" presName="spNode" presStyleCnt="0"/>
      <dgm:spPr/>
    </dgm:pt>
    <dgm:pt modelId="{F33D817B-1E9F-EA44-BC69-5120DC6AA21E}" type="pres">
      <dgm:prSet presAssocID="{745CE55F-F07D-1246-A085-1E53962774EB}" presName="sibTrans" presStyleLbl="sibTrans1D1" presStyleIdx="4" presStyleCnt="6"/>
      <dgm:spPr/>
    </dgm:pt>
    <dgm:pt modelId="{33C8107D-0A61-0147-AB1C-96B5D9462CCE}" type="pres">
      <dgm:prSet presAssocID="{37514295-FB39-3040-90AA-47831249DC6A}" presName="node" presStyleLbl="node1" presStyleIdx="5" presStyleCnt="6">
        <dgm:presLayoutVars>
          <dgm:bulletEnabled val="1"/>
        </dgm:presLayoutVars>
      </dgm:prSet>
      <dgm:spPr/>
    </dgm:pt>
    <dgm:pt modelId="{64F1D372-6208-B445-BC0A-8D0130ED01BC}" type="pres">
      <dgm:prSet presAssocID="{37514295-FB39-3040-90AA-47831249DC6A}" presName="spNode" presStyleCnt="0"/>
      <dgm:spPr/>
    </dgm:pt>
    <dgm:pt modelId="{4D1D7E01-82EE-C146-ABA3-A0D688C6AF52}" type="pres">
      <dgm:prSet presAssocID="{AA4B4DC3-7980-7A43-8F90-4B947361EE05}" presName="sibTrans" presStyleLbl="sibTrans1D1" presStyleIdx="5" presStyleCnt="6"/>
      <dgm:spPr/>
    </dgm:pt>
  </dgm:ptLst>
  <dgm:cxnLst>
    <dgm:cxn modelId="{4B427B58-0A8F-8146-B955-926574DB34AD}" srcId="{706B2E45-AB46-D245-8DBD-441D26532B09}" destId="{C6EF8151-1798-8240-B75B-DA6F43F8D0F3}" srcOrd="0" destOrd="0" parTransId="{37EBCA0D-F188-994D-9B80-B987803FBAE4}" sibTransId="{782AAB39-F7DB-F84D-8AEE-478337A16CA9}"/>
    <dgm:cxn modelId="{2525E35C-82A5-A443-BCCB-C8F39B8C4C08}" type="presOf" srcId="{FAB41F6A-AA84-6B4E-820C-C4AA8D2F8530}" destId="{F3A71A9E-BE9B-854E-BEAA-33D163C883DF}" srcOrd="0" destOrd="0" presId="urn:microsoft.com/office/officeart/2005/8/layout/cycle5"/>
    <dgm:cxn modelId="{B498525E-FBF3-2748-A08B-BCDAA6BE06CF}" type="presOf" srcId="{00F40FCB-64F7-D549-A2B2-D782231A76D8}" destId="{09396BD2-1DE5-F84A-A3C3-6CC1CA8F8F33}" srcOrd="0" destOrd="0" presId="urn:microsoft.com/office/officeart/2005/8/layout/cycle5"/>
    <dgm:cxn modelId="{32F9AB66-E6F7-4D43-9E21-BCD216F89EEF}" type="presOf" srcId="{11198D4C-965B-F943-936C-3F148EE859A7}" destId="{A84B2FCD-5686-B941-8A4D-267215BAC3B9}" srcOrd="0" destOrd="0" presId="urn:microsoft.com/office/officeart/2005/8/layout/cycle5"/>
    <dgm:cxn modelId="{8A064E70-AF3B-D041-8752-62905ED0E718}" type="presOf" srcId="{F61DEC59-4DB2-0F4B-A885-145ED44C5FB3}" destId="{6A280E09-CF33-B746-A688-7BBAC7163FFC}" srcOrd="0" destOrd="0" presId="urn:microsoft.com/office/officeart/2005/8/layout/cycle5"/>
    <dgm:cxn modelId="{AF795F74-5475-BB40-A495-2488FE5829D5}" type="presOf" srcId="{7DA53FEC-A4FA-994C-9CC0-DFB9ECE725FD}" destId="{34F160C8-C6D2-F441-A282-86A3A265D355}" srcOrd="0" destOrd="0" presId="urn:microsoft.com/office/officeart/2005/8/layout/cycle5"/>
    <dgm:cxn modelId="{14CBA37A-ACFF-1349-907C-5C182B80D52F}" srcId="{706B2E45-AB46-D245-8DBD-441D26532B09}" destId="{37514295-FB39-3040-90AA-47831249DC6A}" srcOrd="5" destOrd="0" parTransId="{CE6EBD7B-2454-AC4C-A19D-60120AAF3B8B}" sibTransId="{AA4B4DC3-7980-7A43-8F90-4B947361EE05}"/>
    <dgm:cxn modelId="{F7AA157C-FE38-6947-8EDE-1CF489731C19}" srcId="{706B2E45-AB46-D245-8DBD-441D26532B09}" destId="{F61DEC59-4DB2-0F4B-A885-145ED44C5FB3}" srcOrd="3" destOrd="0" parTransId="{9FC4A59D-2058-2044-BB34-A2BAD935ADA7}" sibTransId="{00F40FCB-64F7-D549-A2B2-D782231A76D8}"/>
    <dgm:cxn modelId="{3B9B2A7F-6C98-1F4D-BB49-A6543068ED4C}" srcId="{706B2E45-AB46-D245-8DBD-441D26532B09}" destId="{FAB41F6A-AA84-6B4E-820C-C4AA8D2F8530}" srcOrd="2" destOrd="0" parTransId="{75E38CDB-4AD8-944F-B172-3FBBB9F9940B}" sibTransId="{11198D4C-965B-F943-936C-3F148EE859A7}"/>
    <dgm:cxn modelId="{4E04777F-23C2-984E-AEDE-D0AA87E2A925}" type="presOf" srcId="{706B2E45-AB46-D245-8DBD-441D26532B09}" destId="{E349F549-585A-E34B-A08F-CCD5BDB27370}" srcOrd="0" destOrd="0" presId="urn:microsoft.com/office/officeart/2005/8/layout/cycle5"/>
    <dgm:cxn modelId="{FD38F480-E702-E34D-9C7F-2E0846A8941A}" type="presOf" srcId="{F9E49D09-903B-EB4F-80BB-6011F83E1DAE}" destId="{C879A7CE-8B9D-4941-B073-54ADC75ED334}" srcOrd="0" destOrd="0" presId="urn:microsoft.com/office/officeart/2005/8/layout/cycle5"/>
    <dgm:cxn modelId="{653AE689-3AAF-9249-9359-54AC46CF3A0C}" srcId="{706B2E45-AB46-D245-8DBD-441D26532B09}" destId="{7DA53FEC-A4FA-994C-9CC0-DFB9ECE725FD}" srcOrd="4" destOrd="0" parTransId="{21EABE9C-5A40-664C-B693-4470D07FF71E}" sibTransId="{745CE55F-F07D-1246-A085-1E53962774EB}"/>
    <dgm:cxn modelId="{9198759A-34D1-1843-B2F4-C495230EAB9C}" type="presOf" srcId="{6D2B4B03-2C53-694C-A46D-3526071F2873}" destId="{BDE574FB-A7FD-F54D-8787-4F4B610E5B0C}" srcOrd="0" destOrd="0" presId="urn:microsoft.com/office/officeart/2005/8/layout/cycle5"/>
    <dgm:cxn modelId="{9D7669B6-6E82-3341-94CA-CCBFCC30292B}" type="presOf" srcId="{AA4B4DC3-7980-7A43-8F90-4B947361EE05}" destId="{4D1D7E01-82EE-C146-ABA3-A0D688C6AF52}" srcOrd="0" destOrd="0" presId="urn:microsoft.com/office/officeart/2005/8/layout/cycle5"/>
    <dgm:cxn modelId="{2EB727C4-3FB9-774F-BD31-C268C116ADC5}" type="presOf" srcId="{745CE55F-F07D-1246-A085-1E53962774EB}" destId="{F33D817B-1E9F-EA44-BC69-5120DC6AA21E}" srcOrd="0" destOrd="0" presId="urn:microsoft.com/office/officeart/2005/8/layout/cycle5"/>
    <dgm:cxn modelId="{513290D5-0FFD-F445-B484-68B63459796A}" type="presOf" srcId="{37514295-FB39-3040-90AA-47831249DC6A}" destId="{33C8107D-0A61-0147-AB1C-96B5D9462CCE}" srcOrd="0" destOrd="0" presId="urn:microsoft.com/office/officeart/2005/8/layout/cycle5"/>
    <dgm:cxn modelId="{918AEBE3-54CB-1D48-9D3D-FE3C93211F4F}" type="presOf" srcId="{C6EF8151-1798-8240-B75B-DA6F43F8D0F3}" destId="{C0C8D710-ED87-1547-BD52-275DEE7B2EA8}" srcOrd="0" destOrd="0" presId="urn:microsoft.com/office/officeart/2005/8/layout/cycle5"/>
    <dgm:cxn modelId="{9FEBE1F9-5D38-F44E-B066-5A0032A32052}" srcId="{706B2E45-AB46-D245-8DBD-441D26532B09}" destId="{6D2B4B03-2C53-694C-A46D-3526071F2873}" srcOrd="1" destOrd="0" parTransId="{291D393A-602F-B74F-B923-82AC078A8375}" sibTransId="{F9E49D09-903B-EB4F-80BB-6011F83E1DAE}"/>
    <dgm:cxn modelId="{B4E544FD-8562-C249-ABEB-ED186A7B1695}" type="presOf" srcId="{782AAB39-F7DB-F84D-8AEE-478337A16CA9}" destId="{0992DED3-89F2-E348-BA9D-551D97DAE66C}" srcOrd="0" destOrd="0" presId="urn:microsoft.com/office/officeart/2005/8/layout/cycle5"/>
    <dgm:cxn modelId="{BAC381D9-8B44-314E-9A85-8A2DA5002E78}" type="presParOf" srcId="{E349F549-585A-E34B-A08F-CCD5BDB27370}" destId="{C0C8D710-ED87-1547-BD52-275DEE7B2EA8}" srcOrd="0" destOrd="0" presId="urn:microsoft.com/office/officeart/2005/8/layout/cycle5"/>
    <dgm:cxn modelId="{4C06C8CD-7990-164A-9FE2-09E13067A227}" type="presParOf" srcId="{E349F549-585A-E34B-A08F-CCD5BDB27370}" destId="{AF758741-A8D5-1E4E-8D45-9D6D6ADE0680}" srcOrd="1" destOrd="0" presId="urn:microsoft.com/office/officeart/2005/8/layout/cycle5"/>
    <dgm:cxn modelId="{41792149-39F5-DF47-AA45-17DCCF0A6D53}" type="presParOf" srcId="{E349F549-585A-E34B-A08F-CCD5BDB27370}" destId="{0992DED3-89F2-E348-BA9D-551D97DAE66C}" srcOrd="2" destOrd="0" presId="urn:microsoft.com/office/officeart/2005/8/layout/cycle5"/>
    <dgm:cxn modelId="{8DE9DD2B-FCD5-5E43-B471-F123FAD41F32}" type="presParOf" srcId="{E349F549-585A-E34B-A08F-CCD5BDB27370}" destId="{BDE574FB-A7FD-F54D-8787-4F4B610E5B0C}" srcOrd="3" destOrd="0" presId="urn:microsoft.com/office/officeart/2005/8/layout/cycle5"/>
    <dgm:cxn modelId="{F8BA4FA4-9318-114D-9922-983F81AD28F4}" type="presParOf" srcId="{E349F549-585A-E34B-A08F-CCD5BDB27370}" destId="{80DE6B3D-A981-C44F-831A-007002D04B57}" srcOrd="4" destOrd="0" presId="urn:microsoft.com/office/officeart/2005/8/layout/cycle5"/>
    <dgm:cxn modelId="{C01A106D-6929-A645-A85B-ED5A26C8FCA6}" type="presParOf" srcId="{E349F549-585A-E34B-A08F-CCD5BDB27370}" destId="{C879A7CE-8B9D-4941-B073-54ADC75ED334}" srcOrd="5" destOrd="0" presId="urn:microsoft.com/office/officeart/2005/8/layout/cycle5"/>
    <dgm:cxn modelId="{5B69624B-8100-544D-89CB-241B327BE0DB}" type="presParOf" srcId="{E349F549-585A-E34B-A08F-CCD5BDB27370}" destId="{F3A71A9E-BE9B-854E-BEAA-33D163C883DF}" srcOrd="6" destOrd="0" presId="urn:microsoft.com/office/officeart/2005/8/layout/cycle5"/>
    <dgm:cxn modelId="{51CDECC6-6810-DC4E-8BAB-21551E936A5A}" type="presParOf" srcId="{E349F549-585A-E34B-A08F-CCD5BDB27370}" destId="{224FE6D1-3195-2D42-991C-8E34C96B8387}" srcOrd="7" destOrd="0" presId="urn:microsoft.com/office/officeart/2005/8/layout/cycle5"/>
    <dgm:cxn modelId="{ED1A4547-FFC7-DA41-876C-DA38BC3F1298}" type="presParOf" srcId="{E349F549-585A-E34B-A08F-CCD5BDB27370}" destId="{A84B2FCD-5686-B941-8A4D-267215BAC3B9}" srcOrd="8" destOrd="0" presId="urn:microsoft.com/office/officeart/2005/8/layout/cycle5"/>
    <dgm:cxn modelId="{13A81092-B85E-5B46-8A10-4FFDBFA6F90D}" type="presParOf" srcId="{E349F549-585A-E34B-A08F-CCD5BDB27370}" destId="{6A280E09-CF33-B746-A688-7BBAC7163FFC}" srcOrd="9" destOrd="0" presId="urn:microsoft.com/office/officeart/2005/8/layout/cycle5"/>
    <dgm:cxn modelId="{EC20FB79-C65A-4341-92F7-6BD3F957DDF9}" type="presParOf" srcId="{E349F549-585A-E34B-A08F-CCD5BDB27370}" destId="{1CE98235-0C5A-BD46-9026-3F0A52481B9B}" srcOrd="10" destOrd="0" presId="urn:microsoft.com/office/officeart/2005/8/layout/cycle5"/>
    <dgm:cxn modelId="{7DFE1E0E-699F-CD43-89B2-ABB835703734}" type="presParOf" srcId="{E349F549-585A-E34B-A08F-CCD5BDB27370}" destId="{09396BD2-1DE5-F84A-A3C3-6CC1CA8F8F33}" srcOrd="11" destOrd="0" presId="urn:microsoft.com/office/officeart/2005/8/layout/cycle5"/>
    <dgm:cxn modelId="{CC3AFE8B-3D59-F74C-93EA-DB14BFDE037C}" type="presParOf" srcId="{E349F549-585A-E34B-A08F-CCD5BDB27370}" destId="{34F160C8-C6D2-F441-A282-86A3A265D355}" srcOrd="12" destOrd="0" presId="urn:microsoft.com/office/officeart/2005/8/layout/cycle5"/>
    <dgm:cxn modelId="{6C48C23D-DAB9-7741-A1F0-5E893912BC0C}" type="presParOf" srcId="{E349F549-585A-E34B-A08F-CCD5BDB27370}" destId="{F92513A6-B0A8-BA41-A758-8D230590FB3C}" srcOrd="13" destOrd="0" presId="urn:microsoft.com/office/officeart/2005/8/layout/cycle5"/>
    <dgm:cxn modelId="{6802BA08-93A9-FA47-8596-FFDA95D9656F}" type="presParOf" srcId="{E349F549-585A-E34B-A08F-CCD5BDB27370}" destId="{F33D817B-1E9F-EA44-BC69-5120DC6AA21E}" srcOrd="14" destOrd="0" presId="urn:microsoft.com/office/officeart/2005/8/layout/cycle5"/>
    <dgm:cxn modelId="{7E209B18-8803-054F-8390-38014FEBD0DA}" type="presParOf" srcId="{E349F549-585A-E34B-A08F-CCD5BDB27370}" destId="{33C8107D-0A61-0147-AB1C-96B5D9462CCE}" srcOrd="15" destOrd="0" presId="urn:microsoft.com/office/officeart/2005/8/layout/cycle5"/>
    <dgm:cxn modelId="{C304DB3F-1658-5C46-AAEB-39F32BCD4398}" type="presParOf" srcId="{E349F549-585A-E34B-A08F-CCD5BDB27370}" destId="{64F1D372-6208-B445-BC0A-8D0130ED01BC}" srcOrd="16" destOrd="0" presId="urn:microsoft.com/office/officeart/2005/8/layout/cycle5"/>
    <dgm:cxn modelId="{26AA2CE8-E0A3-5A47-94EF-B0A719BA73D0}" type="presParOf" srcId="{E349F549-585A-E34B-A08F-CCD5BDB27370}" destId="{4D1D7E01-82EE-C146-ABA3-A0D688C6AF5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8D710-ED87-1547-BD52-275DEE7B2EA8}">
      <dsp:nvSpPr>
        <dsp:cNvPr id="0" name=""/>
        <dsp:cNvSpPr/>
      </dsp:nvSpPr>
      <dsp:spPr>
        <a:xfrm>
          <a:off x="2756375" y="236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Recolección de Datos</a:t>
          </a:r>
        </a:p>
      </dsp:txBody>
      <dsp:txXfrm>
        <a:off x="2798568" y="42429"/>
        <a:ext cx="1245356" cy="779946"/>
      </dsp:txXfrm>
    </dsp:sp>
    <dsp:sp modelId="{0992DED3-89F2-E348-BA9D-551D97DAE66C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2867090" y="177791"/>
              </a:moveTo>
              <a:arcTo wR="2035185" hR="2035185" stAng="176476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574FB-A7FD-F54D-8787-4F4B610E5B0C}">
      <dsp:nvSpPr>
        <dsp:cNvPr id="0" name=""/>
        <dsp:cNvSpPr/>
      </dsp:nvSpPr>
      <dsp:spPr>
        <a:xfrm>
          <a:off x="4518897" y="1017828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Preprocesamiento de Datos</a:t>
          </a:r>
        </a:p>
      </dsp:txBody>
      <dsp:txXfrm>
        <a:off x="4561090" y="1060021"/>
        <a:ext cx="1245356" cy="779946"/>
      </dsp:txXfrm>
    </dsp:sp>
    <dsp:sp modelId="{C879A7CE-8B9D-4941-B073-54ADC75ED334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4038675" y="1677408"/>
              </a:moveTo>
              <a:arcTo wR="2035185" hR="2035185" stAng="20992502" swAng="121499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A71A9E-BE9B-854E-BEAA-33D163C883DF}">
      <dsp:nvSpPr>
        <dsp:cNvPr id="0" name=""/>
        <dsp:cNvSpPr/>
      </dsp:nvSpPr>
      <dsp:spPr>
        <a:xfrm>
          <a:off x="4518897" y="3053013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Análisis Exploratorio de Datos</a:t>
          </a:r>
        </a:p>
      </dsp:txBody>
      <dsp:txXfrm>
        <a:off x="4561090" y="3095206"/>
        <a:ext cx="1245356" cy="779946"/>
      </dsp:txXfrm>
    </dsp:sp>
    <dsp:sp modelId="{A84B2FCD-5686-B941-8A4D-267215BAC3B9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3330122" y="3605253"/>
              </a:moveTo>
              <a:arcTo wR="2035185" hR="2035185" stAng="30291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80E09-CF33-B746-A688-7BBAC7163FFC}">
      <dsp:nvSpPr>
        <dsp:cNvPr id="0" name=""/>
        <dsp:cNvSpPr/>
      </dsp:nvSpPr>
      <dsp:spPr>
        <a:xfrm>
          <a:off x="2756375" y="4070606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Modelado</a:t>
          </a:r>
        </a:p>
      </dsp:txBody>
      <dsp:txXfrm>
        <a:off x="2798568" y="4112799"/>
        <a:ext cx="1245356" cy="779946"/>
      </dsp:txXfrm>
    </dsp:sp>
    <dsp:sp modelId="{09396BD2-1DE5-F84A-A3C3-6CC1CA8F8F33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1203280" y="3892579"/>
              </a:moveTo>
              <a:arcTo wR="2035185" hR="2035185" stAng="68476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F160C8-C6D2-F441-A282-86A3A265D355}">
      <dsp:nvSpPr>
        <dsp:cNvPr id="0" name=""/>
        <dsp:cNvSpPr/>
      </dsp:nvSpPr>
      <dsp:spPr>
        <a:xfrm>
          <a:off x="993853" y="3053013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Evaluación de Modelos</a:t>
          </a:r>
        </a:p>
      </dsp:txBody>
      <dsp:txXfrm>
        <a:off x="1036046" y="3095206"/>
        <a:ext cx="1245356" cy="779946"/>
      </dsp:txXfrm>
    </dsp:sp>
    <dsp:sp modelId="{F33D817B-1E9F-EA44-BC69-5120DC6AA21E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31694" y="2392961"/>
              </a:moveTo>
              <a:arcTo wR="2035185" hR="2035185" stAng="10192502" swAng="121499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C8107D-0A61-0147-AB1C-96B5D9462CCE}">
      <dsp:nvSpPr>
        <dsp:cNvPr id="0" name=""/>
        <dsp:cNvSpPr/>
      </dsp:nvSpPr>
      <dsp:spPr>
        <a:xfrm>
          <a:off x="993853" y="1017828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Implementación y Monitorización</a:t>
          </a:r>
        </a:p>
      </dsp:txBody>
      <dsp:txXfrm>
        <a:off x="1036046" y="1060021"/>
        <a:ext cx="1245356" cy="779946"/>
      </dsp:txXfrm>
    </dsp:sp>
    <dsp:sp modelId="{4D1D7E01-82EE-C146-ABA3-A0D688C6AF52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740247" y="465116"/>
              </a:moveTo>
              <a:arcTo wR="2035185" hR="2035185" stAng="138291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8D710-ED87-1547-BD52-275DEE7B2EA8}">
      <dsp:nvSpPr>
        <dsp:cNvPr id="0" name=""/>
        <dsp:cNvSpPr/>
      </dsp:nvSpPr>
      <dsp:spPr>
        <a:xfrm>
          <a:off x="2756375" y="236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Recolección de Datos</a:t>
          </a:r>
        </a:p>
      </dsp:txBody>
      <dsp:txXfrm>
        <a:off x="2798568" y="42429"/>
        <a:ext cx="1245356" cy="779946"/>
      </dsp:txXfrm>
    </dsp:sp>
    <dsp:sp modelId="{0992DED3-89F2-E348-BA9D-551D97DAE66C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2867090" y="177791"/>
              </a:moveTo>
              <a:arcTo wR="2035185" hR="2035185" stAng="176476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574FB-A7FD-F54D-8787-4F4B610E5B0C}">
      <dsp:nvSpPr>
        <dsp:cNvPr id="0" name=""/>
        <dsp:cNvSpPr/>
      </dsp:nvSpPr>
      <dsp:spPr>
        <a:xfrm>
          <a:off x="4518897" y="1017828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Preprocesamiento de Datos</a:t>
          </a:r>
        </a:p>
      </dsp:txBody>
      <dsp:txXfrm>
        <a:off x="4561090" y="1060021"/>
        <a:ext cx="1245356" cy="779946"/>
      </dsp:txXfrm>
    </dsp:sp>
    <dsp:sp modelId="{C879A7CE-8B9D-4941-B073-54ADC75ED334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4038675" y="1677408"/>
              </a:moveTo>
              <a:arcTo wR="2035185" hR="2035185" stAng="20992502" swAng="121499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A71A9E-BE9B-854E-BEAA-33D163C883DF}">
      <dsp:nvSpPr>
        <dsp:cNvPr id="0" name=""/>
        <dsp:cNvSpPr/>
      </dsp:nvSpPr>
      <dsp:spPr>
        <a:xfrm>
          <a:off x="4518897" y="3053013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Análisis Exploratorio de Datos</a:t>
          </a:r>
        </a:p>
      </dsp:txBody>
      <dsp:txXfrm>
        <a:off x="4561090" y="3095206"/>
        <a:ext cx="1245356" cy="779946"/>
      </dsp:txXfrm>
    </dsp:sp>
    <dsp:sp modelId="{A84B2FCD-5686-B941-8A4D-267215BAC3B9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3330122" y="3605253"/>
              </a:moveTo>
              <a:arcTo wR="2035185" hR="2035185" stAng="30291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80E09-CF33-B746-A688-7BBAC7163FFC}">
      <dsp:nvSpPr>
        <dsp:cNvPr id="0" name=""/>
        <dsp:cNvSpPr/>
      </dsp:nvSpPr>
      <dsp:spPr>
        <a:xfrm>
          <a:off x="2756375" y="4070606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Modelado</a:t>
          </a:r>
        </a:p>
      </dsp:txBody>
      <dsp:txXfrm>
        <a:off x="2798568" y="4112799"/>
        <a:ext cx="1245356" cy="779946"/>
      </dsp:txXfrm>
    </dsp:sp>
    <dsp:sp modelId="{09396BD2-1DE5-F84A-A3C3-6CC1CA8F8F33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1203280" y="3892579"/>
              </a:moveTo>
              <a:arcTo wR="2035185" hR="2035185" stAng="68476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F160C8-C6D2-F441-A282-86A3A265D355}">
      <dsp:nvSpPr>
        <dsp:cNvPr id="0" name=""/>
        <dsp:cNvSpPr/>
      </dsp:nvSpPr>
      <dsp:spPr>
        <a:xfrm>
          <a:off x="993853" y="3053013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Evaluación de Modelos</a:t>
          </a:r>
        </a:p>
      </dsp:txBody>
      <dsp:txXfrm>
        <a:off x="1036046" y="3095206"/>
        <a:ext cx="1245356" cy="779946"/>
      </dsp:txXfrm>
    </dsp:sp>
    <dsp:sp modelId="{F33D817B-1E9F-EA44-BC69-5120DC6AA21E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31694" y="2392961"/>
              </a:moveTo>
              <a:arcTo wR="2035185" hR="2035185" stAng="10192502" swAng="121499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C8107D-0A61-0147-AB1C-96B5D9462CCE}">
      <dsp:nvSpPr>
        <dsp:cNvPr id="0" name=""/>
        <dsp:cNvSpPr/>
      </dsp:nvSpPr>
      <dsp:spPr>
        <a:xfrm>
          <a:off x="993853" y="1017828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Implementación y Monitorización</a:t>
          </a:r>
        </a:p>
      </dsp:txBody>
      <dsp:txXfrm>
        <a:off x="1036046" y="1060021"/>
        <a:ext cx="1245356" cy="779946"/>
      </dsp:txXfrm>
    </dsp:sp>
    <dsp:sp modelId="{4D1D7E01-82EE-C146-ABA3-A0D688C6AF52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740247" y="465116"/>
              </a:moveTo>
              <a:arcTo wR="2035185" hR="2035185" stAng="138291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8D710-ED87-1547-BD52-275DEE7B2EA8}">
      <dsp:nvSpPr>
        <dsp:cNvPr id="0" name=""/>
        <dsp:cNvSpPr/>
      </dsp:nvSpPr>
      <dsp:spPr>
        <a:xfrm>
          <a:off x="2756375" y="236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Recolección de Datos</a:t>
          </a:r>
        </a:p>
      </dsp:txBody>
      <dsp:txXfrm>
        <a:off x="2798568" y="42429"/>
        <a:ext cx="1245356" cy="779946"/>
      </dsp:txXfrm>
    </dsp:sp>
    <dsp:sp modelId="{0992DED3-89F2-E348-BA9D-551D97DAE66C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2867090" y="177791"/>
              </a:moveTo>
              <a:arcTo wR="2035185" hR="2035185" stAng="176476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574FB-A7FD-F54D-8787-4F4B610E5B0C}">
      <dsp:nvSpPr>
        <dsp:cNvPr id="0" name=""/>
        <dsp:cNvSpPr/>
      </dsp:nvSpPr>
      <dsp:spPr>
        <a:xfrm>
          <a:off x="4518897" y="1017828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Preprocesamiento de Datos</a:t>
          </a:r>
        </a:p>
      </dsp:txBody>
      <dsp:txXfrm>
        <a:off x="4561090" y="1060021"/>
        <a:ext cx="1245356" cy="779946"/>
      </dsp:txXfrm>
    </dsp:sp>
    <dsp:sp modelId="{C879A7CE-8B9D-4941-B073-54ADC75ED334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4038675" y="1677408"/>
              </a:moveTo>
              <a:arcTo wR="2035185" hR="2035185" stAng="20992502" swAng="121499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A71A9E-BE9B-854E-BEAA-33D163C883DF}">
      <dsp:nvSpPr>
        <dsp:cNvPr id="0" name=""/>
        <dsp:cNvSpPr/>
      </dsp:nvSpPr>
      <dsp:spPr>
        <a:xfrm>
          <a:off x="4518897" y="3053013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Análisis Exploratorio de Datos</a:t>
          </a:r>
        </a:p>
      </dsp:txBody>
      <dsp:txXfrm>
        <a:off x="4561090" y="3095206"/>
        <a:ext cx="1245356" cy="779946"/>
      </dsp:txXfrm>
    </dsp:sp>
    <dsp:sp modelId="{A84B2FCD-5686-B941-8A4D-267215BAC3B9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3330122" y="3605253"/>
              </a:moveTo>
              <a:arcTo wR="2035185" hR="2035185" stAng="30291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80E09-CF33-B746-A688-7BBAC7163FFC}">
      <dsp:nvSpPr>
        <dsp:cNvPr id="0" name=""/>
        <dsp:cNvSpPr/>
      </dsp:nvSpPr>
      <dsp:spPr>
        <a:xfrm>
          <a:off x="2756375" y="4070606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Modelado</a:t>
          </a:r>
        </a:p>
      </dsp:txBody>
      <dsp:txXfrm>
        <a:off x="2798568" y="4112799"/>
        <a:ext cx="1245356" cy="779946"/>
      </dsp:txXfrm>
    </dsp:sp>
    <dsp:sp modelId="{09396BD2-1DE5-F84A-A3C3-6CC1CA8F8F33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1203280" y="3892579"/>
              </a:moveTo>
              <a:arcTo wR="2035185" hR="2035185" stAng="68476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F160C8-C6D2-F441-A282-86A3A265D355}">
      <dsp:nvSpPr>
        <dsp:cNvPr id="0" name=""/>
        <dsp:cNvSpPr/>
      </dsp:nvSpPr>
      <dsp:spPr>
        <a:xfrm>
          <a:off x="993853" y="3053013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Evaluación de Modelos</a:t>
          </a:r>
        </a:p>
      </dsp:txBody>
      <dsp:txXfrm>
        <a:off x="1036046" y="3095206"/>
        <a:ext cx="1245356" cy="779946"/>
      </dsp:txXfrm>
    </dsp:sp>
    <dsp:sp modelId="{F33D817B-1E9F-EA44-BC69-5120DC6AA21E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31694" y="2392961"/>
              </a:moveTo>
              <a:arcTo wR="2035185" hR="2035185" stAng="10192502" swAng="121499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C8107D-0A61-0147-AB1C-96B5D9462CCE}">
      <dsp:nvSpPr>
        <dsp:cNvPr id="0" name=""/>
        <dsp:cNvSpPr/>
      </dsp:nvSpPr>
      <dsp:spPr>
        <a:xfrm>
          <a:off x="993853" y="1017828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Implementación y Monitorización</a:t>
          </a:r>
        </a:p>
      </dsp:txBody>
      <dsp:txXfrm>
        <a:off x="1036046" y="1060021"/>
        <a:ext cx="1245356" cy="779946"/>
      </dsp:txXfrm>
    </dsp:sp>
    <dsp:sp modelId="{4D1D7E01-82EE-C146-ABA3-A0D688C6AF52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740247" y="465116"/>
              </a:moveTo>
              <a:arcTo wR="2035185" hR="2035185" stAng="138291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8D710-ED87-1547-BD52-275DEE7B2EA8}">
      <dsp:nvSpPr>
        <dsp:cNvPr id="0" name=""/>
        <dsp:cNvSpPr/>
      </dsp:nvSpPr>
      <dsp:spPr>
        <a:xfrm>
          <a:off x="2756375" y="236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Recolección de Datos</a:t>
          </a:r>
        </a:p>
      </dsp:txBody>
      <dsp:txXfrm>
        <a:off x="2798568" y="42429"/>
        <a:ext cx="1245356" cy="779946"/>
      </dsp:txXfrm>
    </dsp:sp>
    <dsp:sp modelId="{0992DED3-89F2-E348-BA9D-551D97DAE66C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2867090" y="177791"/>
              </a:moveTo>
              <a:arcTo wR="2035185" hR="2035185" stAng="176476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574FB-A7FD-F54D-8787-4F4B610E5B0C}">
      <dsp:nvSpPr>
        <dsp:cNvPr id="0" name=""/>
        <dsp:cNvSpPr/>
      </dsp:nvSpPr>
      <dsp:spPr>
        <a:xfrm>
          <a:off x="4518897" y="1017828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Preprocesamiento de Datos</a:t>
          </a:r>
        </a:p>
      </dsp:txBody>
      <dsp:txXfrm>
        <a:off x="4561090" y="1060021"/>
        <a:ext cx="1245356" cy="779946"/>
      </dsp:txXfrm>
    </dsp:sp>
    <dsp:sp modelId="{C879A7CE-8B9D-4941-B073-54ADC75ED334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4038675" y="1677408"/>
              </a:moveTo>
              <a:arcTo wR="2035185" hR="2035185" stAng="20992502" swAng="121499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A71A9E-BE9B-854E-BEAA-33D163C883DF}">
      <dsp:nvSpPr>
        <dsp:cNvPr id="0" name=""/>
        <dsp:cNvSpPr/>
      </dsp:nvSpPr>
      <dsp:spPr>
        <a:xfrm>
          <a:off x="4518897" y="3053013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Análisis Exploratorio de Datos</a:t>
          </a:r>
        </a:p>
      </dsp:txBody>
      <dsp:txXfrm>
        <a:off x="4561090" y="3095206"/>
        <a:ext cx="1245356" cy="779946"/>
      </dsp:txXfrm>
    </dsp:sp>
    <dsp:sp modelId="{A84B2FCD-5686-B941-8A4D-267215BAC3B9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3330122" y="3605253"/>
              </a:moveTo>
              <a:arcTo wR="2035185" hR="2035185" stAng="30291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80E09-CF33-B746-A688-7BBAC7163FFC}">
      <dsp:nvSpPr>
        <dsp:cNvPr id="0" name=""/>
        <dsp:cNvSpPr/>
      </dsp:nvSpPr>
      <dsp:spPr>
        <a:xfrm>
          <a:off x="2756375" y="4070606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Modelado</a:t>
          </a:r>
        </a:p>
      </dsp:txBody>
      <dsp:txXfrm>
        <a:off x="2798568" y="4112799"/>
        <a:ext cx="1245356" cy="779946"/>
      </dsp:txXfrm>
    </dsp:sp>
    <dsp:sp modelId="{09396BD2-1DE5-F84A-A3C3-6CC1CA8F8F33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1203280" y="3892579"/>
              </a:moveTo>
              <a:arcTo wR="2035185" hR="2035185" stAng="68476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F160C8-C6D2-F441-A282-86A3A265D355}">
      <dsp:nvSpPr>
        <dsp:cNvPr id="0" name=""/>
        <dsp:cNvSpPr/>
      </dsp:nvSpPr>
      <dsp:spPr>
        <a:xfrm>
          <a:off x="993853" y="3053013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Evaluación de Modelos</a:t>
          </a:r>
        </a:p>
      </dsp:txBody>
      <dsp:txXfrm>
        <a:off x="1036046" y="3095206"/>
        <a:ext cx="1245356" cy="779946"/>
      </dsp:txXfrm>
    </dsp:sp>
    <dsp:sp modelId="{F33D817B-1E9F-EA44-BC69-5120DC6AA21E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31694" y="2392961"/>
              </a:moveTo>
              <a:arcTo wR="2035185" hR="2035185" stAng="10192502" swAng="121499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C8107D-0A61-0147-AB1C-96B5D9462CCE}">
      <dsp:nvSpPr>
        <dsp:cNvPr id="0" name=""/>
        <dsp:cNvSpPr/>
      </dsp:nvSpPr>
      <dsp:spPr>
        <a:xfrm>
          <a:off x="993853" y="1017828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Implementación y Monitorización</a:t>
          </a:r>
        </a:p>
      </dsp:txBody>
      <dsp:txXfrm>
        <a:off x="1036046" y="1060021"/>
        <a:ext cx="1245356" cy="779946"/>
      </dsp:txXfrm>
    </dsp:sp>
    <dsp:sp modelId="{4D1D7E01-82EE-C146-ABA3-A0D688C6AF52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740247" y="465116"/>
              </a:moveTo>
              <a:arcTo wR="2035185" hR="2035185" stAng="138291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8D710-ED87-1547-BD52-275DEE7B2EA8}">
      <dsp:nvSpPr>
        <dsp:cNvPr id="0" name=""/>
        <dsp:cNvSpPr/>
      </dsp:nvSpPr>
      <dsp:spPr>
        <a:xfrm>
          <a:off x="2756375" y="236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Recolección de Datos</a:t>
          </a:r>
        </a:p>
      </dsp:txBody>
      <dsp:txXfrm>
        <a:off x="2798568" y="42429"/>
        <a:ext cx="1245356" cy="779946"/>
      </dsp:txXfrm>
    </dsp:sp>
    <dsp:sp modelId="{0992DED3-89F2-E348-BA9D-551D97DAE66C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2867090" y="177791"/>
              </a:moveTo>
              <a:arcTo wR="2035185" hR="2035185" stAng="176476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574FB-A7FD-F54D-8787-4F4B610E5B0C}">
      <dsp:nvSpPr>
        <dsp:cNvPr id="0" name=""/>
        <dsp:cNvSpPr/>
      </dsp:nvSpPr>
      <dsp:spPr>
        <a:xfrm>
          <a:off x="4518897" y="1017828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Preprocesamiento de Datos</a:t>
          </a:r>
        </a:p>
      </dsp:txBody>
      <dsp:txXfrm>
        <a:off x="4561090" y="1060021"/>
        <a:ext cx="1245356" cy="779946"/>
      </dsp:txXfrm>
    </dsp:sp>
    <dsp:sp modelId="{C879A7CE-8B9D-4941-B073-54ADC75ED334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4038675" y="1677408"/>
              </a:moveTo>
              <a:arcTo wR="2035185" hR="2035185" stAng="20992502" swAng="121499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A71A9E-BE9B-854E-BEAA-33D163C883DF}">
      <dsp:nvSpPr>
        <dsp:cNvPr id="0" name=""/>
        <dsp:cNvSpPr/>
      </dsp:nvSpPr>
      <dsp:spPr>
        <a:xfrm>
          <a:off x="4518897" y="3053013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Análisis Exploratorio de Datos</a:t>
          </a:r>
        </a:p>
      </dsp:txBody>
      <dsp:txXfrm>
        <a:off x="4561090" y="3095206"/>
        <a:ext cx="1245356" cy="779946"/>
      </dsp:txXfrm>
    </dsp:sp>
    <dsp:sp modelId="{A84B2FCD-5686-B941-8A4D-267215BAC3B9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3330122" y="3605253"/>
              </a:moveTo>
              <a:arcTo wR="2035185" hR="2035185" stAng="30291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80E09-CF33-B746-A688-7BBAC7163FFC}">
      <dsp:nvSpPr>
        <dsp:cNvPr id="0" name=""/>
        <dsp:cNvSpPr/>
      </dsp:nvSpPr>
      <dsp:spPr>
        <a:xfrm>
          <a:off x="2756375" y="4070606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Modelado</a:t>
          </a:r>
        </a:p>
      </dsp:txBody>
      <dsp:txXfrm>
        <a:off x="2798568" y="4112799"/>
        <a:ext cx="1245356" cy="779946"/>
      </dsp:txXfrm>
    </dsp:sp>
    <dsp:sp modelId="{09396BD2-1DE5-F84A-A3C3-6CC1CA8F8F33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1203280" y="3892579"/>
              </a:moveTo>
              <a:arcTo wR="2035185" hR="2035185" stAng="68476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F160C8-C6D2-F441-A282-86A3A265D355}">
      <dsp:nvSpPr>
        <dsp:cNvPr id="0" name=""/>
        <dsp:cNvSpPr/>
      </dsp:nvSpPr>
      <dsp:spPr>
        <a:xfrm>
          <a:off x="993853" y="3053013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Evaluación de Modelos</a:t>
          </a:r>
        </a:p>
      </dsp:txBody>
      <dsp:txXfrm>
        <a:off x="1036046" y="3095206"/>
        <a:ext cx="1245356" cy="779946"/>
      </dsp:txXfrm>
    </dsp:sp>
    <dsp:sp modelId="{F33D817B-1E9F-EA44-BC69-5120DC6AA21E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31694" y="2392961"/>
              </a:moveTo>
              <a:arcTo wR="2035185" hR="2035185" stAng="10192502" swAng="121499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C8107D-0A61-0147-AB1C-96B5D9462CCE}">
      <dsp:nvSpPr>
        <dsp:cNvPr id="0" name=""/>
        <dsp:cNvSpPr/>
      </dsp:nvSpPr>
      <dsp:spPr>
        <a:xfrm>
          <a:off x="993853" y="1017828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Implementación y Monitorización</a:t>
          </a:r>
        </a:p>
      </dsp:txBody>
      <dsp:txXfrm>
        <a:off x="1036046" y="1060021"/>
        <a:ext cx="1245356" cy="779946"/>
      </dsp:txXfrm>
    </dsp:sp>
    <dsp:sp modelId="{4D1D7E01-82EE-C146-ABA3-A0D688C6AF52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740247" y="465116"/>
              </a:moveTo>
              <a:arcTo wR="2035185" hR="2035185" stAng="138291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8D710-ED87-1547-BD52-275DEE7B2EA8}">
      <dsp:nvSpPr>
        <dsp:cNvPr id="0" name=""/>
        <dsp:cNvSpPr/>
      </dsp:nvSpPr>
      <dsp:spPr>
        <a:xfrm>
          <a:off x="2756375" y="236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Recolección de Datos</a:t>
          </a:r>
        </a:p>
      </dsp:txBody>
      <dsp:txXfrm>
        <a:off x="2798568" y="42429"/>
        <a:ext cx="1245356" cy="779946"/>
      </dsp:txXfrm>
    </dsp:sp>
    <dsp:sp modelId="{0992DED3-89F2-E348-BA9D-551D97DAE66C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2867090" y="177791"/>
              </a:moveTo>
              <a:arcTo wR="2035185" hR="2035185" stAng="176476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574FB-A7FD-F54D-8787-4F4B610E5B0C}">
      <dsp:nvSpPr>
        <dsp:cNvPr id="0" name=""/>
        <dsp:cNvSpPr/>
      </dsp:nvSpPr>
      <dsp:spPr>
        <a:xfrm>
          <a:off x="4518897" y="1017828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Preprocesamiento de Datos</a:t>
          </a:r>
        </a:p>
      </dsp:txBody>
      <dsp:txXfrm>
        <a:off x="4561090" y="1060021"/>
        <a:ext cx="1245356" cy="779946"/>
      </dsp:txXfrm>
    </dsp:sp>
    <dsp:sp modelId="{C879A7CE-8B9D-4941-B073-54ADC75ED334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4038675" y="1677408"/>
              </a:moveTo>
              <a:arcTo wR="2035185" hR="2035185" stAng="20992502" swAng="121499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A71A9E-BE9B-854E-BEAA-33D163C883DF}">
      <dsp:nvSpPr>
        <dsp:cNvPr id="0" name=""/>
        <dsp:cNvSpPr/>
      </dsp:nvSpPr>
      <dsp:spPr>
        <a:xfrm>
          <a:off x="4518897" y="3053013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Análisis Exploratorio de Datos</a:t>
          </a:r>
        </a:p>
      </dsp:txBody>
      <dsp:txXfrm>
        <a:off x="4561090" y="3095206"/>
        <a:ext cx="1245356" cy="779946"/>
      </dsp:txXfrm>
    </dsp:sp>
    <dsp:sp modelId="{A84B2FCD-5686-B941-8A4D-267215BAC3B9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3330122" y="3605253"/>
              </a:moveTo>
              <a:arcTo wR="2035185" hR="2035185" stAng="30291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80E09-CF33-B746-A688-7BBAC7163FFC}">
      <dsp:nvSpPr>
        <dsp:cNvPr id="0" name=""/>
        <dsp:cNvSpPr/>
      </dsp:nvSpPr>
      <dsp:spPr>
        <a:xfrm>
          <a:off x="2756375" y="4070606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Modelado</a:t>
          </a:r>
        </a:p>
      </dsp:txBody>
      <dsp:txXfrm>
        <a:off x="2798568" y="4112799"/>
        <a:ext cx="1245356" cy="779946"/>
      </dsp:txXfrm>
    </dsp:sp>
    <dsp:sp modelId="{09396BD2-1DE5-F84A-A3C3-6CC1CA8F8F33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1203280" y="3892579"/>
              </a:moveTo>
              <a:arcTo wR="2035185" hR="2035185" stAng="68476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F160C8-C6D2-F441-A282-86A3A265D355}">
      <dsp:nvSpPr>
        <dsp:cNvPr id="0" name=""/>
        <dsp:cNvSpPr/>
      </dsp:nvSpPr>
      <dsp:spPr>
        <a:xfrm>
          <a:off x="993853" y="3053013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Evaluación de Modelos</a:t>
          </a:r>
        </a:p>
      </dsp:txBody>
      <dsp:txXfrm>
        <a:off x="1036046" y="3095206"/>
        <a:ext cx="1245356" cy="779946"/>
      </dsp:txXfrm>
    </dsp:sp>
    <dsp:sp modelId="{F33D817B-1E9F-EA44-BC69-5120DC6AA21E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31694" y="2392961"/>
              </a:moveTo>
              <a:arcTo wR="2035185" hR="2035185" stAng="10192502" swAng="121499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C8107D-0A61-0147-AB1C-96B5D9462CCE}">
      <dsp:nvSpPr>
        <dsp:cNvPr id="0" name=""/>
        <dsp:cNvSpPr/>
      </dsp:nvSpPr>
      <dsp:spPr>
        <a:xfrm>
          <a:off x="993853" y="1017828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Implementación y Monitorización</a:t>
          </a:r>
        </a:p>
      </dsp:txBody>
      <dsp:txXfrm>
        <a:off x="1036046" y="1060021"/>
        <a:ext cx="1245356" cy="779946"/>
      </dsp:txXfrm>
    </dsp:sp>
    <dsp:sp modelId="{4D1D7E01-82EE-C146-ABA3-A0D688C6AF52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740247" y="465116"/>
              </a:moveTo>
              <a:arcTo wR="2035185" hR="2035185" stAng="138291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8D710-ED87-1547-BD52-275DEE7B2EA8}">
      <dsp:nvSpPr>
        <dsp:cNvPr id="0" name=""/>
        <dsp:cNvSpPr/>
      </dsp:nvSpPr>
      <dsp:spPr>
        <a:xfrm>
          <a:off x="2756375" y="236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Recolección de Datos</a:t>
          </a:r>
        </a:p>
      </dsp:txBody>
      <dsp:txXfrm>
        <a:off x="2798568" y="42429"/>
        <a:ext cx="1245356" cy="779946"/>
      </dsp:txXfrm>
    </dsp:sp>
    <dsp:sp modelId="{0992DED3-89F2-E348-BA9D-551D97DAE66C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2867090" y="177791"/>
              </a:moveTo>
              <a:arcTo wR="2035185" hR="2035185" stAng="176476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574FB-A7FD-F54D-8787-4F4B610E5B0C}">
      <dsp:nvSpPr>
        <dsp:cNvPr id="0" name=""/>
        <dsp:cNvSpPr/>
      </dsp:nvSpPr>
      <dsp:spPr>
        <a:xfrm>
          <a:off x="4518897" y="1017828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Preprocesamiento de Datos</a:t>
          </a:r>
        </a:p>
      </dsp:txBody>
      <dsp:txXfrm>
        <a:off x="4561090" y="1060021"/>
        <a:ext cx="1245356" cy="779946"/>
      </dsp:txXfrm>
    </dsp:sp>
    <dsp:sp modelId="{C879A7CE-8B9D-4941-B073-54ADC75ED334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4038675" y="1677408"/>
              </a:moveTo>
              <a:arcTo wR="2035185" hR="2035185" stAng="20992502" swAng="121499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A71A9E-BE9B-854E-BEAA-33D163C883DF}">
      <dsp:nvSpPr>
        <dsp:cNvPr id="0" name=""/>
        <dsp:cNvSpPr/>
      </dsp:nvSpPr>
      <dsp:spPr>
        <a:xfrm>
          <a:off x="4518897" y="3053013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Análisis Exploratorio de Datos</a:t>
          </a:r>
        </a:p>
      </dsp:txBody>
      <dsp:txXfrm>
        <a:off x="4561090" y="3095206"/>
        <a:ext cx="1245356" cy="779946"/>
      </dsp:txXfrm>
    </dsp:sp>
    <dsp:sp modelId="{A84B2FCD-5686-B941-8A4D-267215BAC3B9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3330122" y="3605253"/>
              </a:moveTo>
              <a:arcTo wR="2035185" hR="2035185" stAng="30291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80E09-CF33-B746-A688-7BBAC7163FFC}">
      <dsp:nvSpPr>
        <dsp:cNvPr id="0" name=""/>
        <dsp:cNvSpPr/>
      </dsp:nvSpPr>
      <dsp:spPr>
        <a:xfrm>
          <a:off x="2756375" y="4070606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Modelado</a:t>
          </a:r>
        </a:p>
      </dsp:txBody>
      <dsp:txXfrm>
        <a:off x="2798568" y="4112799"/>
        <a:ext cx="1245356" cy="779946"/>
      </dsp:txXfrm>
    </dsp:sp>
    <dsp:sp modelId="{09396BD2-1DE5-F84A-A3C3-6CC1CA8F8F33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1203280" y="3892579"/>
              </a:moveTo>
              <a:arcTo wR="2035185" hR="2035185" stAng="68476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F160C8-C6D2-F441-A282-86A3A265D355}">
      <dsp:nvSpPr>
        <dsp:cNvPr id="0" name=""/>
        <dsp:cNvSpPr/>
      </dsp:nvSpPr>
      <dsp:spPr>
        <a:xfrm>
          <a:off x="993853" y="3053013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Evaluación de Modelos</a:t>
          </a:r>
        </a:p>
      </dsp:txBody>
      <dsp:txXfrm>
        <a:off x="1036046" y="3095206"/>
        <a:ext cx="1245356" cy="779946"/>
      </dsp:txXfrm>
    </dsp:sp>
    <dsp:sp modelId="{F33D817B-1E9F-EA44-BC69-5120DC6AA21E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31694" y="2392961"/>
              </a:moveTo>
              <a:arcTo wR="2035185" hR="2035185" stAng="10192502" swAng="121499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C8107D-0A61-0147-AB1C-96B5D9462CCE}">
      <dsp:nvSpPr>
        <dsp:cNvPr id="0" name=""/>
        <dsp:cNvSpPr/>
      </dsp:nvSpPr>
      <dsp:spPr>
        <a:xfrm>
          <a:off x="993853" y="1017828"/>
          <a:ext cx="1329742" cy="864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Implementación y Monitorización</a:t>
          </a:r>
        </a:p>
      </dsp:txBody>
      <dsp:txXfrm>
        <a:off x="1036046" y="1060021"/>
        <a:ext cx="1245356" cy="779946"/>
      </dsp:txXfrm>
    </dsp:sp>
    <dsp:sp modelId="{4D1D7E01-82EE-C146-ABA3-A0D688C6AF52}">
      <dsp:nvSpPr>
        <dsp:cNvPr id="0" name=""/>
        <dsp:cNvSpPr/>
      </dsp:nvSpPr>
      <dsp:spPr>
        <a:xfrm>
          <a:off x="1386061" y="432402"/>
          <a:ext cx="4070370" cy="4070370"/>
        </a:xfrm>
        <a:custGeom>
          <a:avLst/>
          <a:gdLst/>
          <a:ahLst/>
          <a:cxnLst/>
          <a:rect l="0" t="0" r="0" b="0"/>
          <a:pathLst>
            <a:path>
              <a:moveTo>
                <a:pt x="740247" y="465116"/>
              </a:moveTo>
              <a:arcTo wR="2035185" hR="2035185" stAng="13829123" swAng="9232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5021B7-1B22-1F4A-A113-AD9D82C884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77A52A-2D7B-7979-E74E-A2537ABF3D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00991-0BD2-4555-82A9-FE70E0B25E96}" type="datetimeFigureOut">
              <a:rPr lang="en-US" smtClean="0"/>
              <a:t>6/9/24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46254-8EAF-6B93-3D5E-58ABE07798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867B0-261F-6078-23E1-11AF939E64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6AE50-8885-4B23-A76A-E66140BA918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974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AA0BC-6609-4556-8B76-A1EDF3B4E98C}" type="datetimeFigureOut">
              <a:rPr lang="en-US" smtClean="0"/>
              <a:t>6/9/24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0A596-7141-45E9-836C-E467146705E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9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37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64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57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408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377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085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15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951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851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430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359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678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4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18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72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840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13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61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7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1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364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18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257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3978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597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97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234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166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483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354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45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64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808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2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0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025522E-6D00-6547-8158-0CFC5C3C4004}" type="datetimeFigureOut">
              <a:rPr lang="es-ES" smtClean="0"/>
              <a:t>9/6/24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0A9CFD0-30E0-0440-8998-50FAD99F33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790089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522E-6D00-6547-8158-0CFC5C3C4004}" type="datetimeFigureOut">
              <a:rPr lang="es-ES" smtClean="0"/>
              <a:t>9/6/24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CFD0-30E0-0440-8998-50FAD99F33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284607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522E-6D00-6547-8158-0CFC5C3C4004}" type="datetimeFigureOut">
              <a:rPr lang="es-ES" smtClean="0"/>
              <a:t>9/6/24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CFD0-30E0-0440-8998-50FAD99F33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890442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522E-6D00-6547-8158-0CFC5C3C4004}" type="datetimeFigureOut">
              <a:rPr lang="es-ES" smtClean="0"/>
              <a:t>9/6/24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CFD0-30E0-0440-8998-50FAD99F33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331702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522E-6D00-6547-8158-0CFC5C3C4004}" type="datetimeFigureOut">
              <a:rPr lang="es-ES" smtClean="0"/>
              <a:t>9/6/24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CFD0-30E0-0440-8998-50FAD99F33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124484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522E-6D00-6547-8158-0CFC5C3C4004}" type="datetimeFigureOut">
              <a:rPr lang="es-ES" smtClean="0"/>
              <a:t>9/6/24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CFD0-30E0-0440-8998-50FAD99F33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5435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522E-6D00-6547-8158-0CFC5C3C4004}" type="datetimeFigureOut">
              <a:rPr lang="es-ES" smtClean="0"/>
              <a:t>9/6/24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CFD0-30E0-0440-8998-50FAD99F33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866957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025522E-6D00-6547-8158-0CFC5C3C4004}" type="datetimeFigureOut">
              <a:rPr lang="es-ES" smtClean="0"/>
              <a:t>9/6/24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CFD0-30E0-0440-8998-50FAD99F33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025336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025522E-6D00-6547-8158-0CFC5C3C4004}" type="datetimeFigureOut">
              <a:rPr lang="es-ES" smtClean="0"/>
              <a:t>9/6/24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CFD0-30E0-0440-8998-50FAD99F33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156734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3411" y="276045"/>
            <a:ext cx="6539607" cy="6254151"/>
          </a:xfrm>
          <a:noFill/>
        </p:spPr>
        <p:txBody>
          <a:bodyPr tIns="45720" bIns="45720" anchor="ctr">
            <a:normAutofit/>
          </a:bodyPr>
          <a:lstStyle>
            <a:lvl1pPr algn="l">
              <a:lnSpc>
                <a:spcPct val="80000"/>
              </a:lnSpc>
              <a:defRPr sz="5400" b="1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5CC6334-85E9-4D27-CBDF-C57FEADEFC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13675" y="0"/>
            <a:ext cx="43783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69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96">
          <p15:clr>
            <a:srgbClr val="FBAE40"/>
          </p15:clr>
        </p15:guide>
        <p15:guide id="4" pos="384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orient="horz" pos="38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AEE19E19-543B-5742-0347-AB0738CF58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2290" y="0"/>
            <a:ext cx="5319711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1550" y="610408"/>
            <a:ext cx="6574536" cy="1069848"/>
          </a:xfrm>
        </p:spPr>
        <p:txBody>
          <a:bodyPr tIns="45720" bIns="45720" anchor="t">
            <a:normAutofit/>
          </a:bodyPr>
          <a:lstStyle>
            <a:lvl1pPr algn="l">
              <a:lnSpc>
                <a:spcPct val="80000"/>
              </a:lnSpc>
              <a:defRPr sz="2800" b="1" spc="3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93C70-6C32-8782-CA70-867555976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6096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87" y="570062"/>
            <a:ext cx="609601" cy="365125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2362197" y="3297386"/>
            <a:ext cx="5333998" cy="609600"/>
          </a:xfrm>
          <a:prstGeom prst="rect">
            <a:avLst/>
          </a:prstGeom>
        </p:spPr>
        <p:txBody>
          <a:bodyPr anchor="ctr"/>
          <a:lstStyle>
            <a:lvl1pPr algn="l">
              <a:defRPr sz="1200" b="1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710B12-97D2-6093-3A10-6A49F5B848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71550" y="1719072"/>
            <a:ext cx="5666994" cy="4828032"/>
          </a:xfrm>
        </p:spPr>
        <p:txBody>
          <a:bodyPr lIns="45720">
            <a:normAutofit/>
          </a:bodyPr>
          <a:lstStyle>
            <a:lvl1pPr marL="347472" indent="-347472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1pPr>
            <a:lvl2pPr marL="4114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lvl2pPr>
            <a:lvl3pPr marL="6400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/>
            </a:lvl3pPr>
            <a:lvl4pPr marL="8686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/>
            </a:lvl4pPr>
            <a:lvl5pPr marL="10972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128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96">
          <p15:clr>
            <a:srgbClr val="FBAE40"/>
          </p15:clr>
        </p15:guide>
        <p15:guide id="4" pos="384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orient="horz" pos="3888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pos="7008">
          <p15:clr>
            <a:srgbClr val="FBAE40"/>
          </p15:clr>
        </p15:guide>
        <p15:guide id="9" pos="6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522E-6D00-6547-8158-0CFC5C3C4004}" type="datetimeFigureOut">
              <a:rPr lang="es-ES" smtClean="0"/>
              <a:t>9/6/24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CFD0-30E0-0440-8998-50FAD99F33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57742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399" y="4590288"/>
            <a:ext cx="11268457" cy="2084832"/>
          </a:xfrm>
          <a:noFill/>
        </p:spPr>
        <p:txBody>
          <a:bodyPr tIns="45720" bIns="45720" anchor="t">
            <a:normAutofit/>
          </a:bodyPr>
          <a:lstStyle>
            <a:lvl1pPr algn="l">
              <a:lnSpc>
                <a:spcPct val="80000"/>
              </a:lnSpc>
              <a:defRPr sz="4900" b="1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5CC6334-85E9-4D27-CBDF-C57FEADEFC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5255" y="0"/>
            <a:ext cx="11277601" cy="4038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616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96">
          <p15:clr>
            <a:srgbClr val="FBAE40"/>
          </p15:clr>
        </p15:guide>
        <p15:guide id="4" pos="384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orient="horz" pos="388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 with Subtitle 1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0495" y="182880"/>
            <a:ext cx="6431281" cy="4775662"/>
          </a:xfrm>
          <a:noFill/>
        </p:spPr>
        <p:txBody>
          <a:bodyPr tIns="45720" bIns="45720" anchor="b">
            <a:normAutofit/>
          </a:bodyPr>
          <a:lstStyle>
            <a:lvl1pPr algn="l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defRPr sz="5400" b="1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5111496"/>
            <a:ext cx="6431281" cy="1563623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5CC6334-85E9-4D27-CBDF-C57FEADEFC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3017" y="0"/>
            <a:ext cx="4668983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55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96">
          <p15:clr>
            <a:srgbClr val="FBAE40"/>
          </p15:clr>
        </p15:guide>
        <p15:guide id="4" pos="384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orient="horz" pos="388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 with Subtitle 2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0495" y="182880"/>
            <a:ext cx="6083809" cy="4775662"/>
          </a:xfrm>
          <a:noFill/>
        </p:spPr>
        <p:txBody>
          <a:bodyPr tIns="45720" bIns="45720" anchor="b">
            <a:normAutofit/>
          </a:bodyPr>
          <a:lstStyle>
            <a:lvl1pPr algn="l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defRPr sz="5400" b="1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5111496"/>
            <a:ext cx="6083809" cy="1563623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5CC6334-85E9-4D27-CBDF-C57FEADEFC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62801" y="0"/>
            <a:ext cx="50292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96">
          <p15:clr>
            <a:srgbClr val="FBAE40"/>
          </p15:clr>
        </p15:guide>
        <p15:guide id="4" pos="384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orient="horz" pos="388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Two Content and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1551" y="610409"/>
            <a:ext cx="7775634" cy="1065994"/>
          </a:xfrm>
        </p:spPr>
        <p:txBody>
          <a:bodyPr tIns="45720" bIns="45720" anchor="t">
            <a:normAutofit/>
          </a:bodyPr>
          <a:lstStyle>
            <a:lvl1pPr algn="l">
              <a:lnSpc>
                <a:spcPct val="80000"/>
              </a:lnSpc>
              <a:defRPr sz="2800" b="1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93C70-6C32-8782-CA70-867555976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6096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87" y="570062"/>
            <a:ext cx="609601" cy="365125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773C48-8B94-EF4A-AAEC-0E0BC7B80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362197" y="3297386"/>
            <a:ext cx="5333998" cy="609600"/>
          </a:xfrm>
          <a:prstGeom prst="rect">
            <a:avLst/>
          </a:prstGeom>
        </p:spPr>
        <p:txBody>
          <a:bodyPr anchor="ctr"/>
          <a:lstStyle>
            <a:lvl1pPr algn="l">
              <a:defRPr sz="1200" b="1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710B12-97D2-6093-3A10-6A49F5B848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71550" y="1721295"/>
            <a:ext cx="3556748" cy="4826000"/>
          </a:xfrm>
        </p:spPr>
        <p:txBody>
          <a:bodyPr lIns="4572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1"/>
            </a:lvl1pPr>
            <a:lvl2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/>
            </a:lvl2pPr>
            <a:lvl3pPr marL="1828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 "/>
              <a:defRPr sz="2000"/>
            </a:lvl3pPr>
            <a:lvl4pPr marL="54864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 "/>
              <a:defRPr sz="2000"/>
            </a:lvl4pPr>
            <a:lvl5pPr marL="73152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 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CED794E4-CAFD-57EF-562D-1B511C0B436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969166" y="1722513"/>
            <a:ext cx="3353233" cy="4826000"/>
          </a:xfrm>
        </p:spPr>
        <p:txBody>
          <a:bodyPr lIns="4572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1"/>
            </a:lvl1pPr>
            <a:lvl2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/>
            </a:lvl2pPr>
            <a:lvl3pPr marL="1828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 "/>
              <a:defRPr sz="2000"/>
            </a:lvl3pPr>
            <a:lvl4pPr marL="54864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 "/>
              <a:defRPr sz="2000"/>
            </a:lvl4pPr>
            <a:lvl5pPr marL="73152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 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8B2B07F-7B8D-DEC3-9C46-CBE4FF4973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24480" y="0"/>
            <a:ext cx="3353233" cy="6858000"/>
          </a:xfrm>
        </p:spPr>
        <p:txBody>
          <a:bodyPr>
            <a:normAutofit/>
          </a:bodyPr>
          <a:lstStyle>
            <a:lvl1pPr algn="ctr">
              <a:defRPr sz="2000"/>
            </a:lvl1pPr>
          </a:lstStyle>
          <a:p>
            <a:pPr marL="182880" marR="0" lvl="0" indent="-18288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Tx/>
              <a:buFont typeface="Wingdings" pitchFamily="2" charset="2"/>
              <a:buChar char=""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34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96">
          <p15:clr>
            <a:srgbClr val="FBAE40"/>
          </p15:clr>
        </p15:guide>
        <p15:guide id="4" pos="384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orient="horz" pos="3888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pos="7008">
          <p15:clr>
            <a:srgbClr val="FBAE40"/>
          </p15:clr>
        </p15:guide>
        <p15:guide id="9" pos="67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493C70-6C32-8782-CA70-867555976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6096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1551" y="610409"/>
            <a:ext cx="6858000" cy="1065994"/>
          </a:xfrm>
        </p:spPr>
        <p:txBody>
          <a:bodyPr tIns="45720" bIns="45720" anchor="t">
            <a:normAutofit/>
          </a:bodyPr>
          <a:lstStyle>
            <a:lvl1pPr algn="l">
              <a:lnSpc>
                <a:spcPct val="80000"/>
              </a:lnSpc>
              <a:defRPr sz="2800" b="1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87" y="570062"/>
            <a:ext cx="609601" cy="365125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8E45C30-4B4B-9EE4-4F4B-0BF4CC40D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362197" y="3297386"/>
            <a:ext cx="5333998" cy="609600"/>
          </a:xfrm>
          <a:prstGeom prst="rect">
            <a:avLst/>
          </a:prstGeom>
        </p:spPr>
        <p:txBody>
          <a:bodyPr anchor="ctr"/>
          <a:lstStyle>
            <a:lvl1pPr algn="l">
              <a:defRPr sz="1200" b="1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710B12-97D2-6093-3A10-6A49F5B848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71549" y="1721295"/>
            <a:ext cx="5193792" cy="4826000"/>
          </a:xfrm>
        </p:spPr>
        <p:txBody>
          <a:bodyPr lIns="4572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/>
            </a:lvl1pPr>
            <a:lvl2pPr marL="514350" indent="-28575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lvl2pPr>
            <a:lvl3pPr marL="742950" indent="-28575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/>
            </a:lvl3pPr>
            <a:lvl4pPr marL="971550" indent="-28575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/>
            </a:lvl4pPr>
            <a:lvl5pPr marL="1200150" indent="-28575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AEE19E19-543B-5742-0347-AB0738CF58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43838" y="0"/>
            <a:ext cx="4348163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97893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96">
          <p15:clr>
            <a:srgbClr val="FBAE40"/>
          </p15:clr>
        </p15:guide>
        <p15:guide id="4" pos="384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orient="horz" pos="3888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pos="7008">
          <p15:clr>
            <a:srgbClr val="FBAE40"/>
          </p15:clr>
        </p15:guide>
        <p15:guide id="9" pos="67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75961" y="320040"/>
            <a:ext cx="5486400" cy="3685033"/>
          </a:xfrm>
          <a:noFill/>
        </p:spPr>
        <p:txBody>
          <a:bodyPr tIns="45720" bIns="45720" anchor="b">
            <a:normAutofit/>
          </a:bodyPr>
          <a:lstStyle>
            <a:lvl1pPr algn="r">
              <a:lnSpc>
                <a:spcPct val="80000"/>
              </a:lnSpc>
              <a:defRPr sz="5400" b="1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5962" y="4151376"/>
            <a:ext cx="5486399" cy="1883664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5CC6334-85E9-4D27-CBDF-C57FEADEFC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3783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7470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96">
          <p15:clr>
            <a:srgbClr val="FBAE40"/>
          </p15:clr>
        </p15:guide>
        <p15:guide id="4" pos="384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orient="horz" pos="38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522E-6D00-6547-8158-0CFC5C3C4004}" type="datetimeFigureOut">
              <a:rPr lang="es-ES" smtClean="0"/>
              <a:t>9/6/24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CFD0-30E0-0440-8998-50FAD99F33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579568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522E-6D00-6547-8158-0CFC5C3C4004}" type="datetimeFigureOut">
              <a:rPr lang="es-ES" smtClean="0"/>
              <a:t>9/6/24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CFD0-30E0-0440-8998-50FAD99F33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757564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522E-6D00-6547-8158-0CFC5C3C4004}" type="datetimeFigureOut">
              <a:rPr lang="es-ES" smtClean="0"/>
              <a:t>9/6/24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CFD0-30E0-0440-8998-50FAD99F33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39118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522E-6D00-6547-8158-0CFC5C3C4004}" type="datetimeFigureOut">
              <a:rPr lang="es-ES" smtClean="0"/>
              <a:t>9/6/24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CFD0-30E0-0440-8998-50FAD99F33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512573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522E-6D00-6547-8158-0CFC5C3C4004}" type="datetimeFigureOut">
              <a:rPr lang="es-ES" smtClean="0"/>
              <a:t>9/6/24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CFD0-30E0-0440-8998-50FAD99F33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763419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522E-6D00-6547-8158-0CFC5C3C4004}" type="datetimeFigureOut">
              <a:rPr lang="es-ES" smtClean="0"/>
              <a:t>9/6/24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CFD0-30E0-0440-8998-50FAD99F33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133586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522E-6D00-6547-8158-0CFC5C3C4004}" type="datetimeFigureOut">
              <a:rPr lang="es-ES" smtClean="0"/>
              <a:t>9/6/24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CFD0-30E0-0440-8998-50FAD99F33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564855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7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025522E-6D00-6547-8158-0CFC5C3C4004}" type="datetimeFigureOut">
              <a:rPr lang="es-ES" smtClean="0"/>
              <a:t>9/6/24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E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0A9CFD0-30E0-0440-8998-50FAD99F33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8376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  <p:sldLayoutId id="2147484030" r:id="rId14"/>
    <p:sldLayoutId id="2147484031" r:id="rId15"/>
    <p:sldLayoutId id="2147484032" r:id="rId16"/>
    <p:sldLayoutId id="2147484033" r:id="rId17"/>
    <p:sldLayoutId id="2147484034" r:id="rId18"/>
    <p:sldLayoutId id="2147484035" r:id="rId19"/>
    <p:sldLayoutId id="2147484036" r:id="rId20"/>
    <p:sldLayoutId id="2147484037" r:id="rId21"/>
    <p:sldLayoutId id="2147484039" r:id="rId22"/>
    <p:sldLayoutId id="2147484040" r:id="rId23"/>
    <p:sldLayoutId id="2147484042" r:id="rId24"/>
    <p:sldLayoutId id="2147484046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2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23.sv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22.png"/><Relationship Id="rId7" Type="http://schemas.openxmlformats.org/officeDocument/2006/relationships/image" Target="../media/image41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0.svg"/><Relationship Id="rId11" Type="http://schemas.openxmlformats.org/officeDocument/2006/relationships/image" Target="../media/image28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23.sv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5.svg"/><Relationship Id="rId9" Type="http://schemas.microsoft.com/office/2007/relationships/diagramDrawing" Target="../diagrams/drawing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4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5.svg"/><Relationship Id="rId9" Type="http://schemas.microsoft.com/office/2007/relationships/diagramDrawing" Target="../diagrams/drawing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5.svg"/><Relationship Id="rId9" Type="http://schemas.microsoft.com/office/2007/relationships/diagramDrawing" Target="../diagrams/drawing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4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35.svg"/><Relationship Id="rId9" Type="http://schemas.microsoft.com/office/2007/relationships/diagramDrawing" Target="../diagrams/drawin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34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35.svg"/><Relationship Id="rId9" Type="http://schemas.microsoft.com/office/2007/relationships/diagramDrawing" Target="../diagrams/drawing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34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35.svg"/><Relationship Id="rId9" Type="http://schemas.microsoft.com/office/2007/relationships/diagramDrawing" Target="../diagrams/drawing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34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35.svg"/><Relationship Id="rId9" Type="http://schemas.microsoft.com/office/2007/relationships/diagramDrawing" Target="../diagrams/drawing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911EC-9528-4802-F5FA-B1328BA53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757" y="276045"/>
            <a:ext cx="6665262" cy="6254151"/>
          </a:xfrm>
        </p:spPr>
        <p:txBody>
          <a:bodyPr/>
          <a:lstStyle/>
          <a:p>
            <a:r>
              <a:rPr lang="en-US" dirty="0"/>
              <a:t>XIV CONGRESO IBEROAMERICANO DE ECONOMÍA DEL DEPORTE</a:t>
            </a:r>
            <a:br>
              <a:rPr lang="en-US" dirty="0"/>
            </a:br>
            <a:r>
              <a:rPr lang="en-US" sz="1400" dirty="0">
                <a:solidFill>
                  <a:schemeClr val="tx1"/>
                </a:solidFill>
              </a:rPr>
              <a:t>12 DE JUNIO DE 2024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Placeholder 9" descr="Pop art">
            <a:extLst>
              <a:ext uri="{FF2B5EF4-FFF2-40B4-BE49-F238E27FC236}">
                <a16:creationId xmlns:a16="http://schemas.microsoft.com/office/drawing/2014/main" id="{D5DF8D67-7237-995D-0822-D5FCB24788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6" r="36"/>
          <a:stretch/>
        </p:blipFill>
        <p:spPr/>
      </p:pic>
    </p:spTree>
    <p:extLst>
      <p:ext uri="{BB962C8B-B14F-4D97-AF65-F5344CB8AC3E}">
        <p14:creationId xmlns:p14="http://schemas.microsoft.com/office/powerpoint/2010/main" val="1296790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9B4980-562B-884E-AD68-1A64758FFF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la </a:t>
            </a:r>
            <a:r>
              <a:rPr lang="en-US" dirty="0" err="1"/>
              <a:t>Ciencia</a:t>
            </a:r>
            <a:r>
              <a:rPr lang="en-US" dirty="0"/>
              <a:t> de Datos?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94678-D0E1-F928-A92C-D992F4F8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36642-0131-D7CE-B351-D9260D9FE4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1549" y="1721295"/>
            <a:ext cx="6257024" cy="1618671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Definición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La </a:t>
            </a:r>
            <a:r>
              <a:rPr lang="en-US" sz="1400" dirty="0" err="1">
                <a:solidFill>
                  <a:schemeClr val="bg1"/>
                </a:solidFill>
              </a:rPr>
              <a:t>ciencia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datos</a:t>
            </a:r>
            <a:r>
              <a:rPr lang="en-US" sz="1400" dirty="0">
                <a:solidFill>
                  <a:schemeClr val="bg1"/>
                </a:solidFill>
              </a:rPr>
              <a:t> es un campo </a:t>
            </a:r>
            <a:r>
              <a:rPr lang="en-US" sz="1400" dirty="0" err="1">
                <a:solidFill>
                  <a:schemeClr val="bg1"/>
                </a:solidFill>
              </a:rPr>
              <a:t>interdisciplinario</a:t>
            </a:r>
            <a:r>
              <a:rPr lang="en-US" sz="1400" dirty="0">
                <a:solidFill>
                  <a:schemeClr val="bg1"/>
                </a:solidFill>
              </a:rPr>
              <a:t> que </a:t>
            </a:r>
            <a:r>
              <a:rPr lang="en-US" sz="1400" dirty="0" err="1">
                <a:solidFill>
                  <a:schemeClr val="bg1"/>
                </a:solidFill>
              </a:rPr>
              <a:t>utiliza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métodos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procesos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algoritmos</a:t>
            </a:r>
            <a:r>
              <a:rPr lang="en-US" sz="1400" dirty="0">
                <a:solidFill>
                  <a:schemeClr val="bg1"/>
                </a:solidFill>
              </a:rPr>
              <a:t> y </a:t>
            </a:r>
            <a:r>
              <a:rPr lang="en-US" sz="1400" dirty="0" err="1">
                <a:solidFill>
                  <a:schemeClr val="bg1"/>
                </a:solidFill>
              </a:rPr>
              <a:t>sistemas</a:t>
            </a:r>
            <a:r>
              <a:rPr lang="en-US" sz="1400" dirty="0">
                <a:solidFill>
                  <a:schemeClr val="bg1"/>
                </a:solidFill>
              </a:rPr>
              <a:t> para </a:t>
            </a:r>
            <a:r>
              <a:rPr lang="en-US" sz="1400" dirty="0" err="1">
                <a:solidFill>
                  <a:schemeClr val="bg1"/>
                </a:solidFill>
              </a:rPr>
              <a:t>extraer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conocimiento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i="1" dirty="0">
                <a:solidFill>
                  <a:schemeClr val="bg1"/>
                </a:solidFill>
              </a:rPr>
              <a:t>insights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datos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estructurados</a:t>
            </a:r>
            <a:r>
              <a:rPr lang="en-US" sz="1400" dirty="0">
                <a:solidFill>
                  <a:schemeClr val="bg1"/>
                </a:solidFill>
              </a:rPr>
              <a:t> y no </a:t>
            </a:r>
            <a:r>
              <a:rPr lang="en-US" sz="1400" dirty="0" err="1">
                <a:solidFill>
                  <a:schemeClr val="bg1"/>
                </a:solidFill>
              </a:rPr>
              <a:t>estructurados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Combina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conocimientos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estadística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matemáticas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informática</a:t>
            </a:r>
            <a:r>
              <a:rPr lang="en-US" sz="1400" dirty="0">
                <a:solidFill>
                  <a:schemeClr val="bg1"/>
                </a:solidFill>
              </a:rPr>
              <a:t> y </a:t>
            </a:r>
            <a:r>
              <a:rPr lang="en-US" sz="1400" dirty="0" err="1">
                <a:solidFill>
                  <a:schemeClr val="bg1"/>
                </a:solidFill>
              </a:rPr>
              <a:t>dominio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específico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7" name="Picture Placeholder 16" descr="Illustration of a person talking on a loud speaker">
            <a:extLst>
              <a:ext uri="{FF2B5EF4-FFF2-40B4-BE49-F238E27FC236}">
                <a16:creationId xmlns:a16="http://schemas.microsoft.com/office/drawing/2014/main" id="{B106AF8E-E535-0186-70D8-14EDB42C9C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5" b="55"/>
          <a:stretch/>
        </p:blipFill>
        <p:spPr/>
      </p:pic>
    </p:spTree>
    <p:extLst>
      <p:ext uri="{BB962C8B-B14F-4D97-AF65-F5344CB8AC3E}">
        <p14:creationId xmlns:p14="http://schemas.microsoft.com/office/powerpoint/2010/main" val="3576658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9B4980-562B-884E-AD68-1A64758FFF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la </a:t>
            </a:r>
            <a:r>
              <a:rPr lang="en-US" dirty="0" err="1"/>
              <a:t>Ciencia</a:t>
            </a:r>
            <a:r>
              <a:rPr lang="en-US" dirty="0"/>
              <a:t> de Datos?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94678-D0E1-F928-A92C-D992F4F8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36642-0131-D7CE-B351-D9260D9FE4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1549" y="1721295"/>
            <a:ext cx="6257024" cy="1618671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Definición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La </a:t>
            </a:r>
            <a:r>
              <a:rPr lang="en-US" sz="1400" dirty="0" err="1">
                <a:solidFill>
                  <a:schemeClr val="bg1"/>
                </a:solidFill>
              </a:rPr>
              <a:t>ciencia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datos</a:t>
            </a:r>
            <a:r>
              <a:rPr lang="en-US" sz="1400" dirty="0">
                <a:solidFill>
                  <a:schemeClr val="bg1"/>
                </a:solidFill>
              </a:rPr>
              <a:t> es un campo </a:t>
            </a:r>
            <a:r>
              <a:rPr lang="en-US" sz="1400" dirty="0" err="1">
                <a:solidFill>
                  <a:schemeClr val="bg1"/>
                </a:solidFill>
              </a:rPr>
              <a:t>interdisciplinario</a:t>
            </a:r>
            <a:r>
              <a:rPr lang="en-US" sz="1400" dirty="0">
                <a:solidFill>
                  <a:schemeClr val="bg1"/>
                </a:solidFill>
              </a:rPr>
              <a:t> que </a:t>
            </a:r>
            <a:r>
              <a:rPr lang="en-US" sz="1400" dirty="0" err="1">
                <a:solidFill>
                  <a:schemeClr val="bg1"/>
                </a:solidFill>
              </a:rPr>
              <a:t>utiliza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métodos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procesos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algoritmos</a:t>
            </a:r>
            <a:r>
              <a:rPr lang="en-US" sz="1400" dirty="0">
                <a:solidFill>
                  <a:schemeClr val="bg1"/>
                </a:solidFill>
              </a:rPr>
              <a:t> y </a:t>
            </a:r>
            <a:r>
              <a:rPr lang="en-US" sz="1400" dirty="0" err="1">
                <a:solidFill>
                  <a:schemeClr val="bg1"/>
                </a:solidFill>
              </a:rPr>
              <a:t>sistemas</a:t>
            </a:r>
            <a:r>
              <a:rPr lang="en-US" sz="1400" dirty="0">
                <a:solidFill>
                  <a:schemeClr val="bg1"/>
                </a:solidFill>
              </a:rPr>
              <a:t> para </a:t>
            </a:r>
            <a:r>
              <a:rPr lang="en-US" sz="1400" dirty="0" err="1">
                <a:solidFill>
                  <a:schemeClr val="bg1"/>
                </a:solidFill>
              </a:rPr>
              <a:t>extraer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conocimiento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i="1" dirty="0">
                <a:solidFill>
                  <a:schemeClr val="bg1"/>
                </a:solidFill>
              </a:rPr>
              <a:t>insights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datos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estructurados</a:t>
            </a:r>
            <a:r>
              <a:rPr lang="en-US" sz="1400" dirty="0">
                <a:solidFill>
                  <a:schemeClr val="bg1"/>
                </a:solidFill>
              </a:rPr>
              <a:t> y no </a:t>
            </a:r>
            <a:r>
              <a:rPr lang="en-US" sz="1400" dirty="0" err="1">
                <a:solidFill>
                  <a:schemeClr val="bg1"/>
                </a:solidFill>
              </a:rPr>
              <a:t>estructurados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Combina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conocimientos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estadística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matemáticas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informática</a:t>
            </a:r>
            <a:r>
              <a:rPr lang="en-US" sz="1400" dirty="0">
                <a:solidFill>
                  <a:schemeClr val="bg1"/>
                </a:solidFill>
              </a:rPr>
              <a:t> y </a:t>
            </a:r>
            <a:r>
              <a:rPr lang="en-US" sz="1400" dirty="0" err="1">
                <a:solidFill>
                  <a:schemeClr val="bg1"/>
                </a:solidFill>
              </a:rPr>
              <a:t>dominio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específico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7" name="Picture Placeholder 16" descr="Illustration of a person talking on a loud speaker">
            <a:extLst>
              <a:ext uri="{FF2B5EF4-FFF2-40B4-BE49-F238E27FC236}">
                <a16:creationId xmlns:a16="http://schemas.microsoft.com/office/drawing/2014/main" id="{B106AF8E-E535-0186-70D8-14EDB42C9C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5" b="55"/>
          <a:stretch/>
        </p:blipFill>
        <p:spPr/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8172E2F-0B10-0403-AD11-C02C5E6E1586}"/>
              </a:ext>
            </a:extLst>
          </p:cNvPr>
          <p:cNvSpPr txBox="1">
            <a:spLocks/>
          </p:cNvSpPr>
          <p:nvPr/>
        </p:nvSpPr>
        <p:spPr>
          <a:xfrm>
            <a:off x="971549" y="3429000"/>
            <a:ext cx="6257024" cy="2818591"/>
          </a:xfrm>
          <a:prstGeom prst="rect">
            <a:avLst/>
          </a:prstGeom>
        </p:spPr>
        <p:txBody>
          <a:bodyPr vert="horz" lIns="45720" tIns="45720" rIns="91440" bIns="45720" rtlCol="0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28575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42950" indent="-28575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71550" indent="-28575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00150" indent="-28575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bg1"/>
                </a:solidFill>
              </a:rPr>
              <a:t>Componentes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principales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Recolección</a:t>
            </a:r>
            <a:r>
              <a:rPr lang="en-US" sz="1400" b="1" dirty="0">
                <a:solidFill>
                  <a:schemeClr val="bg1"/>
                </a:solidFill>
              </a:rPr>
              <a:t> de Datos: </a:t>
            </a:r>
            <a:r>
              <a:rPr lang="en-US" sz="1400" dirty="0" err="1">
                <a:solidFill>
                  <a:schemeClr val="bg1"/>
                </a:solidFill>
              </a:rPr>
              <a:t>Obtención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datos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diversas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fuentes</a:t>
            </a:r>
            <a:r>
              <a:rPr lang="en-US" sz="1400" dirty="0">
                <a:solidFill>
                  <a:schemeClr val="bg1"/>
                </a:solidFill>
              </a:rPr>
              <a:t>, tanto </a:t>
            </a:r>
            <a:r>
              <a:rPr lang="en-US" sz="1400" dirty="0" err="1">
                <a:solidFill>
                  <a:schemeClr val="bg1"/>
                </a:solidFill>
              </a:rPr>
              <a:t>internas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como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externas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Preprocesamiento</a:t>
            </a:r>
            <a:r>
              <a:rPr lang="en-US" sz="1400" b="1" dirty="0">
                <a:solidFill>
                  <a:schemeClr val="bg1"/>
                </a:solidFill>
              </a:rPr>
              <a:t> de Datos: </a:t>
            </a:r>
            <a:r>
              <a:rPr lang="en-US" sz="1400" dirty="0" err="1">
                <a:solidFill>
                  <a:schemeClr val="bg1"/>
                </a:solidFill>
              </a:rPr>
              <a:t>Limpieza</a:t>
            </a:r>
            <a:r>
              <a:rPr lang="en-US" sz="1400" dirty="0">
                <a:solidFill>
                  <a:schemeClr val="bg1"/>
                </a:solidFill>
              </a:rPr>
              <a:t> y </a:t>
            </a:r>
            <a:r>
              <a:rPr lang="en-US" sz="1400" dirty="0" err="1">
                <a:solidFill>
                  <a:schemeClr val="bg1"/>
                </a:solidFill>
              </a:rPr>
              <a:t>transformación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datos</a:t>
            </a:r>
            <a:r>
              <a:rPr lang="en-US" sz="1400" dirty="0">
                <a:solidFill>
                  <a:schemeClr val="bg1"/>
                </a:solidFill>
              </a:rPr>
              <a:t> para </a:t>
            </a:r>
            <a:r>
              <a:rPr lang="en-US" sz="1400" dirty="0" err="1">
                <a:solidFill>
                  <a:schemeClr val="bg1"/>
                </a:solidFill>
              </a:rPr>
              <a:t>prepararlos</a:t>
            </a:r>
            <a:r>
              <a:rPr lang="en-US" sz="1400" dirty="0">
                <a:solidFill>
                  <a:schemeClr val="bg1"/>
                </a:solidFill>
              </a:rPr>
              <a:t> para </a:t>
            </a:r>
            <a:r>
              <a:rPr lang="en-US" sz="1400" dirty="0" err="1">
                <a:solidFill>
                  <a:schemeClr val="bg1"/>
                </a:solidFill>
              </a:rPr>
              <a:t>el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análisis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Análisis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Exploratorio</a:t>
            </a:r>
            <a:r>
              <a:rPr lang="en-US" sz="1400" b="1" dirty="0">
                <a:solidFill>
                  <a:schemeClr val="bg1"/>
                </a:solidFill>
              </a:rPr>
              <a:t> de Datos (EDA): </a:t>
            </a:r>
            <a:r>
              <a:rPr lang="en-US" sz="1400" dirty="0" err="1">
                <a:solidFill>
                  <a:schemeClr val="bg1"/>
                </a:solidFill>
              </a:rPr>
              <a:t>Exploración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inicial</a:t>
            </a:r>
            <a:r>
              <a:rPr lang="en-US" sz="1400" dirty="0">
                <a:solidFill>
                  <a:schemeClr val="bg1"/>
                </a:solidFill>
              </a:rPr>
              <a:t> para </a:t>
            </a:r>
            <a:r>
              <a:rPr lang="en-US" sz="1400" dirty="0" err="1">
                <a:solidFill>
                  <a:schemeClr val="bg1"/>
                </a:solidFill>
              </a:rPr>
              <a:t>descubrir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patrones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anomalías</a:t>
            </a:r>
            <a:r>
              <a:rPr lang="en-US" sz="1400" dirty="0">
                <a:solidFill>
                  <a:schemeClr val="bg1"/>
                </a:solidFill>
              </a:rPr>
              <a:t> y </a:t>
            </a:r>
            <a:r>
              <a:rPr lang="en-US" sz="1400" dirty="0" err="1">
                <a:solidFill>
                  <a:schemeClr val="bg1"/>
                </a:solidFill>
              </a:rPr>
              <a:t>relaciones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Modelado</a:t>
            </a:r>
            <a:r>
              <a:rPr lang="en-US" sz="1400" b="1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Aplicación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algoritmos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i="1" dirty="0">
                <a:solidFill>
                  <a:schemeClr val="bg1"/>
                </a:solidFill>
              </a:rPr>
              <a:t>machine learning </a:t>
            </a:r>
            <a:r>
              <a:rPr lang="en-US" sz="1400" dirty="0">
                <a:solidFill>
                  <a:schemeClr val="bg1"/>
                </a:solidFill>
              </a:rPr>
              <a:t>y </a:t>
            </a:r>
            <a:r>
              <a:rPr lang="en-US" sz="1400" dirty="0" err="1">
                <a:solidFill>
                  <a:schemeClr val="bg1"/>
                </a:solidFill>
              </a:rPr>
              <a:t>técnicas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estadísticas</a:t>
            </a:r>
            <a:r>
              <a:rPr lang="en-US" sz="1400" dirty="0">
                <a:solidFill>
                  <a:schemeClr val="bg1"/>
                </a:solidFill>
              </a:rPr>
              <a:t> para </a:t>
            </a:r>
            <a:r>
              <a:rPr lang="en-US" sz="1400" dirty="0" err="1">
                <a:solidFill>
                  <a:schemeClr val="bg1"/>
                </a:solidFill>
              </a:rPr>
              <a:t>construir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modelos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predictivos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Visualización</a:t>
            </a:r>
            <a:r>
              <a:rPr lang="en-US" sz="1400" b="1" dirty="0">
                <a:solidFill>
                  <a:schemeClr val="bg1"/>
                </a:solidFill>
              </a:rPr>
              <a:t> de Datos: </a:t>
            </a:r>
            <a:r>
              <a:rPr lang="en-US" sz="1400" dirty="0" err="1">
                <a:solidFill>
                  <a:schemeClr val="bg1"/>
                </a:solidFill>
              </a:rPr>
              <a:t>Creación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gráficos</a:t>
            </a:r>
            <a:r>
              <a:rPr lang="en-US" sz="1400" dirty="0">
                <a:solidFill>
                  <a:schemeClr val="bg1"/>
                </a:solidFill>
              </a:rPr>
              <a:t> y </a:t>
            </a:r>
            <a:r>
              <a:rPr lang="en-US" sz="1400" dirty="0" err="1">
                <a:solidFill>
                  <a:schemeClr val="bg1"/>
                </a:solidFill>
              </a:rPr>
              <a:t>visualizaciones</a:t>
            </a:r>
            <a:r>
              <a:rPr lang="en-US" sz="1400" dirty="0">
                <a:solidFill>
                  <a:schemeClr val="bg1"/>
                </a:solidFill>
              </a:rPr>
              <a:t> para </a:t>
            </a:r>
            <a:r>
              <a:rPr lang="en-US" sz="1400" dirty="0" err="1">
                <a:solidFill>
                  <a:schemeClr val="bg1"/>
                </a:solidFill>
              </a:rPr>
              <a:t>comunicar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los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resultados</a:t>
            </a:r>
            <a:r>
              <a:rPr lang="en-US" sz="1400" dirty="0">
                <a:solidFill>
                  <a:schemeClr val="bg1"/>
                </a:solidFill>
              </a:rPr>
              <a:t> y </a:t>
            </a:r>
            <a:r>
              <a:rPr lang="en-US" sz="1400" dirty="0" err="1">
                <a:solidFill>
                  <a:schemeClr val="bg1"/>
                </a:solidFill>
              </a:rPr>
              <a:t>hallazgos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4512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A88754-8FAB-B9DB-1FCB-0736002C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C3AE3C-C5CB-6DC1-A44B-78B04C1034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Objetivos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 err="1">
                <a:solidFill>
                  <a:schemeClr val="bg1"/>
                </a:solidFill>
              </a:rPr>
              <a:t>Extraer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conocimiento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útil</a:t>
            </a:r>
            <a:r>
              <a:rPr lang="en-US" sz="1400" b="0" dirty="0">
                <a:solidFill>
                  <a:schemeClr val="bg1"/>
                </a:solidFill>
              </a:rPr>
              <a:t> de </a:t>
            </a:r>
            <a:r>
              <a:rPr lang="en-US" sz="1400" b="0" dirty="0" err="1">
                <a:solidFill>
                  <a:schemeClr val="bg1"/>
                </a:solidFill>
              </a:rPr>
              <a:t>grandes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volúmenes</a:t>
            </a:r>
            <a:r>
              <a:rPr lang="en-US" sz="1400" b="0" dirty="0">
                <a:solidFill>
                  <a:schemeClr val="bg1"/>
                </a:solidFill>
              </a:rPr>
              <a:t> de </a:t>
            </a:r>
            <a:r>
              <a:rPr lang="en-US" sz="1400" b="0" dirty="0" err="1">
                <a:solidFill>
                  <a:schemeClr val="bg1"/>
                </a:solidFill>
              </a:rPr>
              <a:t>datos</a:t>
            </a:r>
            <a:r>
              <a:rPr lang="en-US" sz="1400" b="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 err="1">
                <a:solidFill>
                  <a:schemeClr val="bg1"/>
                </a:solidFill>
              </a:rPr>
              <a:t>Ayuda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en</a:t>
            </a:r>
            <a:r>
              <a:rPr lang="en-US" sz="1400" b="0" dirty="0">
                <a:solidFill>
                  <a:schemeClr val="bg1"/>
                </a:solidFill>
              </a:rPr>
              <a:t> la </a:t>
            </a:r>
            <a:r>
              <a:rPr lang="en-US" sz="1400" b="0" dirty="0" err="1">
                <a:solidFill>
                  <a:schemeClr val="bg1"/>
                </a:solidFill>
              </a:rPr>
              <a:t>toma</a:t>
            </a:r>
            <a:r>
              <a:rPr lang="en-US" sz="1400" b="0" dirty="0">
                <a:solidFill>
                  <a:schemeClr val="bg1"/>
                </a:solidFill>
              </a:rPr>
              <a:t> de </a:t>
            </a:r>
            <a:r>
              <a:rPr lang="en-US" sz="1400" b="0" dirty="0" err="1">
                <a:solidFill>
                  <a:schemeClr val="bg1"/>
                </a:solidFill>
              </a:rPr>
              <a:t>decisiones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basadas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en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datos</a:t>
            </a:r>
            <a:r>
              <a:rPr lang="en-US" sz="1400" b="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 err="1">
                <a:solidFill>
                  <a:schemeClr val="bg1"/>
                </a:solidFill>
              </a:rPr>
              <a:t>Identificar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tendencias</a:t>
            </a:r>
            <a:r>
              <a:rPr lang="en-US" sz="1400" b="0" dirty="0">
                <a:solidFill>
                  <a:schemeClr val="bg1"/>
                </a:solidFill>
              </a:rPr>
              <a:t> y </a:t>
            </a:r>
            <a:r>
              <a:rPr lang="en-US" sz="1400" b="0" dirty="0" err="1">
                <a:solidFill>
                  <a:schemeClr val="bg1"/>
                </a:solidFill>
              </a:rPr>
              <a:t>patrones</a:t>
            </a:r>
            <a:r>
              <a:rPr lang="en-US" sz="1400" b="0" dirty="0">
                <a:solidFill>
                  <a:schemeClr val="bg1"/>
                </a:solidFill>
              </a:rPr>
              <a:t> para </a:t>
            </a:r>
            <a:r>
              <a:rPr lang="en-US" sz="1400" b="0" dirty="0" err="1">
                <a:solidFill>
                  <a:schemeClr val="bg1"/>
                </a:solidFill>
              </a:rPr>
              <a:t>predecir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comportamientos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futuros</a:t>
            </a:r>
            <a:r>
              <a:rPr lang="en-US" sz="1400" b="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Placeholder 8" descr="Illustration of a person standing with a paper and pen">
            <a:extLst>
              <a:ext uri="{FF2B5EF4-FFF2-40B4-BE49-F238E27FC236}">
                <a16:creationId xmlns:a16="http://schemas.microsoft.com/office/drawing/2014/main" id="{3358D031-ED23-DACA-8893-E26FC674EDB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89" b="189"/>
          <a:stretch/>
        </p:blipFill>
        <p:spPr/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C3CDBB07-B5F5-4B14-F00D-AA899BB91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551" y="610409"/>
            <a:ext cx="6858000" cy="1065994"/>
          </a:xfrm>
        </p:spPr>
        <p:txBody>
          <a:bodyPr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la </a:t>
            </a:r>
            <a:r>
              <a:rPr lang="en-US" dirty="0" err="1"/>
              <a:t>Ciencia</a:t>
            </a:r>
            <a:r>
              <a:rPr lang="en-US" dirty="0"/>
              <a:t> de Datos?</a:t>
            </a:r>
          </a:p>
        </p:txBody>
      </p:sp>
    </p:spTree>
    <p:extLst>
      <p:ext uri="{BB962C8B-B14F-4D97-AF65-F5344CB8AC3E}">
        <p14:creationId xmlns:p14="http://schemas.microsoft.com/office/powerpoint/2010/main" val="1563209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A88754-8FAB-B9DB-1FCB-0736002C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C3AE3C-C5CB-6DC1-A44B-78B04C1034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Objetivos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 err="1">
                <a:solidFill>
                  <a:schemeClr val="bg1"/>
                </a:solidFill>
              </a:rPr>
              <a:t>Extraer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conocimiento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útil</a:t>
            </a:r>
            <a:r>
              <a:rPr lang="en-US" sz="1400" b="0" dirty="0">
                <a:solidFill>
                  <a:schemeClr val="bg1"/>
                </a:solidFill>
              </a:rPr>
              <a:t> de </a:t>
            </a:r>
            <a:r>
              <a:rPr lang="en-US" sz="1400" b="0" dirty="0" err="1">
                <a:solidFill>
                  <a:schemeClr val="bg1"/>
                </a:solidFill>
              </a:rPr>
              <a:t>grandes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volúmenes</a:t>
            </a:r>
            <a:r>
              <a:rPr lang="en-US" sz="1400" b="0" dirty="0">
                <a:solidFill>
                  <a:schemeClr val="bg1"/>
                </a:solidFill>
              </a:rPr>
              <a:t> de </a:t>
            </a:r>
            <a:r>
              <a:rPr lang="en-US" sz="1400" b="0" dirty="0" err="1">
                <a:solidFill>
                  <a:schemeClr val="bg1"/>
                </a:solidFill>
              </a:rPr>
              <a:t>datos</a:t>
            </a:r>
            <a:r>
              <a:rPr lang="en-US" sz="1400" b="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 err="1">
                <a:solidFill>
                  <a:schemeClr val="bg1"/>
                </a:solidFill>
              </a:rPr>
              <a:t>Ayuda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en</a:t>
            </a:r>
            <a:r>
              <a:rPr lang="en-US" sz="1400" b="0" dirty="0">
                <a:solidFill>
                  <a:schemeClr val="bg1"/>
                </a:solidFill>
              </a:rPr>
              <a:t> la </a:t>
            </a:r>
            <a:r>
              <a:rPr lang="en-US" sz="1400" b="0" dirty="0" err="1">
                <a:solidFill>
                  <a:schemeClr val="bg1"/>
                </a:solidFill>
              </a:rPr>
              <a:t>toma</a:t>
            </a:r>
            <a:r>
              <a:rPr lang="en-US" sz="1400" b="0" dirty="0">
                <a:solidFill>
                  <a:schemeClr val="bg1"/>
                </a:solidFill>
              </a:rPr>
              <a:t> de </a:t>
            </a:r>
            <a:r>
              <a:rPr lang="en-US" sz="1400" b="0" dirty="0" err="1">
                <a:solidFill>
                  <a:schemeClr val="bg1"/>
                </a:solidFill>
              </a:rPr>
              <a:t>decisiones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basadas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en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datos</a:t>
            </a:r>
            <a:r>
              <a:rPr lang="en-US" sz="1400" b="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 err="1">
                <a:solidFill>
                  <a:schemeClr val="bg1"/>
                </a:solidFill>
              </a:rPr>
              <a:t>Identificar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tendencias</a:t>
            </a:r>
            <a:r>
              <a:rPr lang="en-US" sz="1400" b="0" dirty="0">
                <a:solidFill>
                  <a:schemeClr val="bg1"/>
                </a:solidFill>
              </a:rPr>
              <a:t> y </a:t>
            </a:r>
            <a:r>
              <a:rPr lang="en-US" sz="1400" b="0" dirty="0" err="1">
                <a:solidFill>
                  <a:schemeClr val="bg1"/>
                </a:solidFill>
              </a:rPr>
              <a:t>patrones</a:t>
            </a:r>
            <a:r>
              <a:rPr lang="en-US" sz="1400" b="0" dirty="0">
                <a:solidFill>
                  <a:schemeClr val="bg1"/>
                </a:solidFill>
              </a:rPr>
              <a:t> para </a:t>
            </a:r>
            <a:r>
              <a:rPr lang="en-US" sz="1400" b="0" dirty="0" err="1">
                <a:solidFill>
                  <a:schemeClr val="bg1"/>
                </a:solidFill>
              </a:rPr>
              <a:t>predecir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comportamientos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futuros</a:t>
            </a:r>
            <a:r>
              <a:rPr lang="en-US" sz="1400" b="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73830D-64E6-E1EA-9896-E20AD00F178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Importancia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La </a:t>
            </a:r>
            <a:r>
              <a:rPr lang="en-US" sz="1400" dirty="0" err="1">
                <a:solidFill>
                  <a:schemeClr val="bg1"/>
                </a:solidFill>
              </a:rPr>
              <a:t>ciencia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datos</a:t>
            </a:r>
            <a:r>
              <a:rPr lang="en-US" sz="1400" dirty="0">
                <a:solidFill>
                  <a:schemeClr val="bg1"/>
                </a:solidFill>
              </a:rPr>
              <a:t> es crucial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diversas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industrias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desde</a:t>
            </a:r>
            <a:r>
              <a:rPr lang="en-US" sz="1400" dirty="0">
                <a:solidFill>
                  <a:schemeClr val="bg1"/>
                </a:solidFill>
              </a:rPr>
              <a:t> la </a:t>
            </a:r>
            <a:r>
              <a:rPr lang="en-US" sz="1400" dirty="0" err="1">
                <a:solidFill>
                  <a:schemeClr val="bg1"/>
                </a:solidFill>
              </a:rPr>
              <a:t>salud</a:t>
            </a:r>
            <a:r>
              <a:rPr lang="en-US" sz="1400" dirty="0">
                <a:solidFill>
                  <a:schemeClr val="bg1"/>
                </a:solidFill>
              </a:rPr>
              <a:t> hasta las </a:t>
            </a:r>
            <a:r>
              <a:rPr lang="en-US" sz="1400" dirty="0" err="1">
                <a:solidFill>
                  <a:schemeClr val="bg1"/>
                </a:solidFill>
              </a:rPr>
              <a:t>finanzas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permitiendo</a:t>
            </a:r>
            <a:r>
              <a:rPr lang="en-US" sz="1400" dirty="0">
                <a:solidFill>
                  <a:schemeClr val="bg1"/>
                </a:solidFill>
              </a:rPr>
              <a:t> a las </a:t>
            </a:r>
            <a:r>
              <a:rPr lang="en-US" sz="1400" dirty="0" err="1">
                <a:solidFill>
                  <a:schemeClr val="bg1"/>
                </a:solidFill>
              </a:rPr>
              <a:t>organizaciones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aprovechar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poder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los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datos</a:t>
            </a:r>
            <a:r>
              <a:rPr lang="en-US" sz="1400" dirty="0">
                <a:solidFill>
                  <a:schemeClr val="bg1"/>
                </a:solidFill>
              </a:rPr>
              <a:t> para </a:t>
            </a:r>
            <a:r>
              <a:rPr lang="en-US" sz="1400" dirty="0" err="1">
                <a:solidFill>
                  <a:schemeClr val="bg1"/>
                </a:solidFill>
              </a:rPr>
              <a:t>obtener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ventajas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competitivas</a:t>
            </a:r>
            <a:r>
              <a:rPr lang="en-US" sz="1400" dirty="0">
                <a:solidFill>
                  <a:schemeClr val="bg1"/>
                </a:solidFill>
              </a:rPr>
              <a:t> y </a:t>
            </a:r>
            <a:r>
              <a:rPr lang="en-US" sz="1400" dirty="0" err="1">
                <a:solidFill>
                  <a:schemeClr val="bg1"/>
                </a:solidFill>
              </a:rPr>
              <a:t>tomar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decisiones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informadas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Placeholder 8" descr="Illustration of a person standing with a paper and pen">
            <a:extLst>
              <a:ext uri="{FF2B5EF4-FFF2-40B4-BE49-F238E27FC236}">
                <a16:creationId xmlns:a16="http://schemas.microsoft.com/office/drawing/2014/main" id="{3358D031-ED23-DACA-8893-E26FC674EDB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89" b="189"/>
          <a:stretch/>
        </p:blipFill>
        <p:spPr/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C3CDBB07-B5F5-4B14-F00D-AA899BB91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551" y="610409"/>
            <a:ext cx="6858000" cy="1065994"/>
          </a:xfrm>
        </p:spPr>
        <p:txBody>
          <a:bodyPr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la </a:t>
            </a:r>
            <a:r>
              <a:rPr lang="en-US" dirty="0" err="1"/>
              <a:t>Ciencia</a:t>
            </a:r>
            <a:r>
              <a:rPr lang="en-US" dirty="0"/>
              <a:t> de Datos?</a:t>
            </a:r>
          </a:p>
        </p:txBody>
      </p:sp>
    </p:spTree>
    <p:extLst>
      <p:ext uri="{BB962C8B-B14F-4D97-AF65-F5344CB8AC3E}">
        <p14:creationId xmlns:p14="http://schemas.microsoft.com/office/powerpoint/2010/main" val="3357803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449AFA-44CF-0343-1B85-CA169B9392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Pero…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2E2B8D6-BB01-570C-E9B4-415F337AF5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¿y </a:t>
            </a:r>
            <a:r>
              <a:rPr lang="en-US" dirty="0" err="1"/>
              <a:t>qué</a:t>
            </a:r>
            <a:r>
              <a:rPr lang="en-US" dirty="0"/>
              <a:t> es la </a:t>
            </a:r>
            <a:r>
              <a:rPr lang="en-US" dirty="0" err="1">
                <a:solidFill>
                  <a:schemeClr val="tx1"/>
                </a:solidFill>
              </a:rPr>
              <a:t>inteligencia</a:t>
            </a:r>
            <a:r>
              <a:rPr lang="en-US" dirty="0">
                <a:solidFill>
                  <a:schemeClr val="tx1"/>
                </a:solidFill>
              </a:rPr>
              <a:t> artificial</a:t>
            </a:r>
            <a:r>
              <a:rPr lang="en-US" dirty="0"/>
              <a:t>?</a:t>
            </a:r>
          </a:p>
        </p:txBody>
      </p:sp>
      <p:pic>
        <p:nvPicPr>
          <p:cNvPr id="7" name="Picture Placeholder 6" descr="Illustration of a person standing next to a lightbulb">
            <a:extLst>
              <a:ext uri="{FF2B5EF4-FFF2-40B4-BE49-F238E27FC236}">
                <a16:creationId xmlns:a16="http://schemas.microsoft.com/office/drawing/2014/main" id="{0CB16882-A824-72E3-70AF-0AE820DF4A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84548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9B4980-562B-884E-AD68-1A64758FF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551" y="610409"/>
            <a:ext cx="7354302" cy="1065994"/>
          </a:xfrm>
        </p:spPr>
        <p:txBody>
          <a:bodyPr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la </a:t>
            </a:r>
            <a:r>
              <a:rPr lang="en-US" dirty="0" err="1"/>
              <a:t>Inteligencia</a:t>
            </a:r>
            <a:r>
              <a:rPr lang="en-US" dirty="0"/>
              <a:t> Artificial?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94678-D0E1-F928-A92C-D992F4F8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36642-0131-D7CE-B351-D9260D9FE4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1549" y="1721295"/>
            <a:ext cx="6257024" cy="1618671"/>
          </a:xfrm>
        </p:spPr>
        <p:txBody>
          <a:bodyPr>
            <a:normAutofit lnSpcReduction="10000"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Definición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La </a:t>
            </a:r>
            <a:r>
              <a:rPr lang="en-US" sz="1400" dirty="0" err="1">
                <a:solidFill>
                  <a:schemeClr val="bg1"/>
                </a:solidFill>
              </a:rPr>
              <a:t>inteligencia</a:t>
            </a:r>
            <a:r>
              <a:rPr lang="en-US" sz="1400" dirty="0">
                <a:solidFill>
                  <a:schemeClr val="bg1"/>
                </a:solidFill>
              </a:rPr>
              <a:t> artificial (IA) es </a:t>
            </a:r>
            <a:r>
              <a:rPr lang="en-US" sz="1400" dirty="0" err="1">
                <a:solidFill>
                  <a:schemeClr val="bg1"/>
                </a:solidFill>
              </a:rPr>
              <a:t>una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rama</a:t>
            </a:r>
            <a:r>
              <a:rPr lang="en-US" sz="1400" dirty="0">
                <a:solidFill>
                  <a:schemeClr val="bg1"/>
                </a:solidFill>
              </a:rPr>
              <a:t> de la </a:t>
            </a:r>
            <a:r>
              <a:rPr lang="en-US" sz="1400" dirty="0" err="1">
                <a:solidFill>
                  <a:schemeClr val="bg1"/>
                </a:solidFill>
              </a:rPr>
              <a:t>informática</a:t>
            </a:r>
            <a:r>
              <a:rPr lang="en-US" sz="1400" dirty="0">
                <a:solidFill>
                  <a:schemeClr val="bg1"/>
                </a:solidFill>
              </a:rPr>
              <a:t> que se centra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la </a:t>
            </a:r>
            <a:r>
              <a:rPr lang="en-US" sz="1400" dirty="0" err="1">
                <a:solidFill>
                  <a:schemeClr val="bg1"/>
                </a:solidFill>
              </a:rPr>
              <a:t>creación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sistemas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capaces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realizar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tareas</a:t>
            </a:r>
            <a:r>
              <a:rPr lang="en-US" sz="1400" dirty="0">
                <a:solidFill>
                  <a:schemeClr val="bg1"/>
                </a:solidFill>
              </a:rPr>
              <a:t> que </a:t>
            </a:r>
            <a:r>
              <a:rPr lang="en-US" sz="1400" dirty="0" err="1">
                <a:solidFill>
                  <a:schemeClr val="bg1"/>
                </a:solidFill>
              </a:rPr>
              <a:t>normalmente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requieren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inteligencia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humana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Estas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tareas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incluyen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aprendizaje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el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razonamiento</a:t>
            </a:r>
            <a:r>
              <a:rPr lang="en-US" sz="1400" dirty="0">
                <a:solidFill>
                  <a:schemeClr val="bg1"/>
                </a:solidFill>
              </a:rPr>
              <a:t>, la </a:t>
            </a:r>
            <a:r>
              <a:rPr lang="en-US" sz="1400" dirty="0" err="1">
                <a:solidFill>
                  <a:schemeClr val="bg1"/>
                </a:solidFill>
              </a:rPr>
              <a:t>resolución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problemas</a:t>
            </a:r>
            <a:r>
              <a:rPr lang="en-US" sz="1400" dirty="0">
                <a:solidFill>
                  <a:schemeClr val="bg1"/>
                </a:solidFill>
              </a:rPr>
              <a:t>, la </a:t>
            </a:r>
            <a:r>
              <a:rPr lang="en-US" sz="1400" dirty="0" err="1">
                <a:solidFill>
                  <a:schemeClr val="bg1"/>
                </a:solidFill>
              </a:rPr>
              <a:t>percepción</a:t>
            </a:r>
            <a:r>
              <a:rPr lang="en-US" sz="1400" dirty="0">
                <a:solidFill>
                  <a:schemeClr val="bg1"/>
                </a:solidFill>
              </a:rPr>
              <a:t> y la </a:t>
            </a:r>
            <a:r>
              <a:rPr lang="en-US" sz="1400" dirty="0" err="1">
                <a:solidFill>
                  <a:schemeClr val="bg1"/>
                </a:solidFill>
              </a:rPr>
              <a:t>comprensión</a:t>
            </a:r>
            <a:r>
              <a:rPr lang="en-US" sz="1400" dirty="0">
                <a:solidFill>
                  <a:schemeClr val="bg1"/>
                </a:solidFill>
              </a:rPr>
              <a:t> del </a:t>
            </a:r>
            <a:r>
              <a:rPr lang="en-US" sz="1400" dirty="0" err="1">
                <a:solidFill>
                  <a:schemeClr val="bg1"/>
                </a:solidFill>
              </a:rPr>
              <a:t>lenguaje</a:t>
            </a:r>
            <a:r>
              <a:rPr lang="en-US" sz="1400" dirty="0">
                <a:solidFill>
                  <a:schemeClr val="bg1"/>
                </a:solidFill>
              </a:rPr>
              <a:t> natural.</a:t>
            </a:r>
          </a:p>
        </p:txBody>
      </p:sp>
      <p:pic>
        <p:nvPicPr>
          <p:cNvPr id="17" name="Picture Placeholder 16" descr="Illustration of a person talking on a loud speaker">
            <a:extLst>
              <a:ext uri="{FF2B5EF4-FFF2-40B4-BE49-F238E27FC236}">
                <a16:creationId xmlns:a16="http://schemas.microsoft.com/office/drawing/2014/main" id="{B106AF8E-E535-0186-70D8-14EDB42C9C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5" b="55"/>
          <a:stretch/>
        </p:blipFill>
        <p:spPr/>
      </p:pic>
    </p:spTree>
    <p:extLst>
      <p:ext uri="{BB962C8B-B14F-4D97-AF65-F5344CB8AC3E}">
        <p14:creationId xmlns:p14="http://schemas.microsoft.com/office/powerpoint/2010/main" val="98480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9B4980-562B-884E-AD68-1A64758FF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551" y="610409"/>
            <a:ext cx="7354302" cy="1065994"/>
          </a:xfrm>
        </p:spPr>
        <p:txBody>
          <a:bodyPr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la </a:t>
            </a:r>
            <a:r>
              <a:rPr lang="en-US" dirty="0" err="1"/>
              <a:t>Inteligencia</a:t>
            </a:r>
            <a:r>
              <a:rPr lang="en-US" dirty="0"/>
              <a:t> Artificial?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94678-D0E1-F928-A92C-D992F4F8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36642-0131-D7CE-B351-D9260D9FE4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1549" y="1721295"/>
            <a:ext cx="6257024" cy="1618671"/>
          </a:xfrm>
        </p:spPr>
        <p:txBody>
          <a:bodyPr>
            <a:normAutofit lnSpcReduction="10000"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Definición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La </a:t>
            </a:r>
            <a:r>
              <a:rPr lang="en-US" sz="1400" dirty="0" err="1">
                <a:solidFill>
                  <a:schemeClr val="bg1"/>
                </a:solidFill>
              </a:rPr>
              <a:t>inteligencia</a:t>
            </a:r>
            <a:r>
              <a:rPr lang="en-US" sz="1400" dirty="0">
                <a:solidFill>
                  <a:schemeClr val="bg1"/>
                </a:solidFill>
              </a:rPr>
              <a:t> artificial (IA) es </a:t>
            </a:r>
            <a:r>
              <a:rPr lang="en-US" sz="1400" dirty="0" err="1">
                <a:solidFill>
                  <a:schemeClr val="bg1"/>
                </a:solidFill>
              </a:rPr>
              <a:t>una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rama</a:t>
            </a:r>
            <a:r>
              <a:rPr lang="en-US" sz="1400" dirty="0">
                <a:solidFill>
                  <a:schemeClr val="bg1"/>
                </a:solidFill>
              </a:rPr>
              <a:t> de la </a:t>
            </a:r>
            <a:r>
              <a:rPr lang="en-US" sz="1400" dirty="0" err="1">
                <a:solidFill>
                  <a:schemeClr val="bg1"/>
                </a:solidFill>
              </a:rPr>
              <a:t>informática</a:t>
            </a:r>
            <a:r>
              <a:rPr lang="en-US" sz="1400" dirty="0">
                <a:solidFill>
                  <a:schemeClr val="bg1"/>
                </a:solidFill>
              </a:rPr>
              <a:t> que se centra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la </a:t>
            </a:r>
            <a:r>
              <a:rPr lang="en-US" sz="1400" dirty="0" err="1">
                <a:solidFill>
                  <a:schemeClr val="bg1"/>
                </a:solidFill>
              </a:rPr>
              <a:t>creación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sistemas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capaces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realizar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tareas</a:t>
            </a:r>
            <a:r>
              <a:rPr lang="en-US" sz="1400" dirty="0">
                <a:solidFill>
                  <a:schemeClr val="bg1"/>
                </a:solidFill>
              </a:rPr>
              <a:t> que </a:t>
            </a:r>
            <a:r>
              <a:rPr lang="en-US" sz="1400" dirty="0" err="1">
                <a:solidFill>
                  <a:schemeClr val="bg1"/>
                </a:solidFill>
              </a:rPr>
              <a:t>normalmente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requieren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inteligencia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humana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Estas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tareas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incluyen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aprendizaje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el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razonamiento</a:t>
            </a:r>
            <a:r>
              <a:rPr lang="en-US" sz="1400" dirty="0">
                <a:solidFill>
                  <a:schemeClr val="bg1"/>
                </a:solidFill>
              </a:rPr>
              <a:t>, la </a:t>
            </a:r>
            <a:r>
              <a:rPr lang="en-US" sz="1400" dirty="0" err="1">
                <a:solidFill>
                  <a:schemeClr val="bg1"/>
                </a:solidFill>
              </a:rPr>
              <a:t>resolución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problemas</a:t>
            </a:r>
            <a:r>
              <a:rPr lang="en-US" sz="1400" dirty="0">
                <a:solidFill>
                  <a:schemeClr val="bg1"/>
                </a:solidFill>
              </a:rPr>
              <a:t>, la </a:t>
            </a:r>
            <a:r>
              <a:rPr lang="en-US" sz="1400" dirty="0" err="1">
                <a:solidFill>
                  <a:schemeClr val="bg1"/>
                </a:solidFill>
              </a:rPr>
              <a:t>percepción</a:t>
            </a:r>
            <a:r>
              <a:rPr lang="en-US" sz="1400" dirty="0">
                <a:solidFill>
                  <a:schemeClr val="bg1"/>
                </a:solidFill>
              </a:rPr>
              <a:t> y la </a:t>
            </a:r>
            <a:r>
              <a:rPr lang="en-US" sz="1400" dirty="0" err="1">
                <a:solidFill>
                  <a:schemeClr val="bg1"/>
                </a:solidFill>
              </a:rPr>
              <a:t>comprensión</a:t>
            </a:r>
            <a:r>
              <a:rPr lang="en-US" sz="1400" dirty="0">
                <a:solidFill>
                  <a:schemeClr val="bg1"/>
                </a:solidFill>
              </a:rPr>
              <a:t> del </a:t>
            </a:r>
            <a:r>
              <a:rPr lang="en-US" sz="1400" dirty="0" err="1">
                <a:solidFill>
                  <a:schemeClr val="bg1"/>
                </a:solidFill>
              </a:rPr>
              <a:t>lenguaje</a:t>
            </a:r>
            <a:r>
              <a:rPr lang="en-US" sz="1400" dirty="0">
                <a:solidFill>
                  <a:schemeClr val="bg1"/>
                </a:solidFill>
              </a:rPr>
              <a:t> natural.</a:t>
            </a:r>
          </a:p>
        </p:txBody>
      </p:sp>
      <p:pic>
        <p:nvPicPr>
          <p:cNvPr id="17" name="Picture Placeholder 16" descr="Illustration of a person talking on a loud speaker">
            <a:extLst>
              <a:ext uri="{FF2B5EF4-FFF2-40B4-BE49-F238E27FC236}">
                <a16:creationId xmlns:a16="http://schemas.microsoft.com/office/drawing/2014/main" id="{B106AF8E-E535-0186-70D8-14EDB42C9C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5" b="55"/>
          <a:stretch/>
        </p:blipFill>
        <p:spPr/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8172E2F-0B10-0403-AD11-C02C5E6E1586}"/>
              </a:ext>
            </a:extLst>
          </p:cNvPr>
          <p:cNvSpPr txBox="1">
            <a:spLocks/>
          </p:cNvSpPr>
          <p:nvPr/>
        </p:nvSpPr>
        <p:spPr>
          <a:xfrm>
            <a:off x="971549" y="3429000"/>
            <a:ext cx="6257024" cy="2818591"/>
          </a:xfrm>
          <a:prstGeom prst="rect">
            <a:avLst/>
          </a:prstGeom>
        </p:spPr>
        <p:txBody>
          <a:bodyPr vert="horz" lIns="4572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28575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42950" indent="-28575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71550" indent="-28575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00150" indent="-28575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bg1"/>
                </a:solidFill>
              </a:rPr>
              <a:t>Componentes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principales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chemeClr val="bg1"/>
                </a:solidFill>
              </a:rPr>
              <a:t>Aprendizaje Automático (Machine </a:t>
            </a:r>
            <a:r>
              <a:rPr lang="es-ES" sz="1200" b="1" dirty="0" err="1">
                <a:solidFill>
                  <a:schemeClr val="bg1"/>
                </a:solidFill>
              </a:rPr>
              <a:t>Learning</a:t>
            </a:r>
            <a:r>
              <a:rPr lang="es-ES" sz="1200" b="1" dirty="0">
                <a:solidFill>
                  <a:schemeClr val="bg1"/>
                </a:solidFill>
              </a:rPr>
              <a:t>)</a:t>
            </a:r>
            <a:r>
              <a:rPr lang="es-ES" sz="1200" dirty="0">
                <a:solidFill>
                  <a:schemeClr val="bg1"/>
                </a:solidFill>
              </a:rPr>
              <a:t>: Algoritmos que permiten a las máquinas aprender de datos y mejorar su desempeño con el tiempo.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chemeClr val="bg1"/>
                </a:solidFill>
              </a:rPr>
              <a:t>Procesamiento del Lenguaje Natural (NLP)</a:t>
            </a:r>
            <a:r>
              <a:rPr lang="es-ES" sz="1200" dirty="0">
                <a:solidFill>
                  <a:schemeClr val="bg1"/>
                </a:solidFill>
              </a:rPr>
              <a:t>: Técnicas para entender, interpretar y generar lenguaje humano.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chemeClr val="bg1"/>
                </a:solidFill>
              </a:rPr>
              <a:t>Visión por Computadora</a:t>
            </a:r>
            <a:r>
              <a:rPr lang="es-ES" sz="1200" dirty="0">
                <a:solidFill>
                  <a:schemeClr val="bg1"/>
                </a:solidFill>
              </a:rPr>
              <a:t>: Métodos para interpretar y procesar imágenes y videos.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chemeClr val="bg1"/>
                </a:solidFill>
              </a:rPr>
              <a:t>Robótica</a:t>
            </a:r>
            <a:r>
              <a:rPr lang="es-ES" sz="1200" dirty="0">
                <a:solidFill>
                  <a:schemeClr val="bg1"/>
                </a:solidFill>
              </a:rPr>
              <a:t>: Diseño y creación de robots que pueden realizar tareas físicas.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845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A88754-8FAB-B9DB-1FCB-0736002C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C3AE3C-C5CB-6DC1-A44B-78B04C1034E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1549" y="2387065"/>
            <a:ext cx="3754455" cy="4160230"/>
          </a:xfrm>
        </p:spPr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La </a:t>
            </a:r>
            <a:r>
              <a:rPr lang="en-US" sz="1400" b="0" dirty="0" err="1">
                <a:solidFill>
                  <a:schemeClr val="bg1"/>
                </a:solidFill>
              </a:rPr>
              <a:t>ciencia</a:t>
            </a:r>
            <a:r>
              <a:rPr lang="en-US" sz="1400" b="0" dirty="0">
                <a:solidFill>
                  <a:schemeClr val="bg1"/>
                </a:solidFill>
              </a:rPr>
              <a:t> de </a:t>
            </a:r>
            <a:r>
              <a:rPr lang="en-US" sz="1400" b="0" dirty="0" err="1">
                <a:solidFill>
                  <a:schemeClr val="bg1"/>
                </a:solidFill>
              </a:rPr>
              <a:t>datos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proporciona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los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datos</a:t>
            </a:r>
            <a:r>
              <a:rPr lang="en-US" sz="1400" b="0" dirty="0">
                <a:solidFill>
                  <a:schemeClr val="bg1"/>
                </a:solidFill>
              </a:rPr>
              <a:t> y </a:t>
            </a:r>
            <a:r>
              <a:rPr lang="en-US" sz="1400" b="0" dirty="0" err="1">
                <a:solidFill>
                  <a:schemeClr val="bg1"/>
                </a:solidFill>
              </a:rPr>
              <a:t>análisis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necesarios</a:t>
            </a:r>
            <a:r>
              <a:rPr lang="en-US" sz="1400" b="0" dirty="0">
                <a:solidFill>
                  <a:schemeClr val="bg1"/>
                </a:solidFill>
              </a:rPr>
              <a:t> para </a:t>
            </a:r>
            <a:r>
              <a:rPr lang="en-US" sz="1400" b="0" dirty="0" err="1">
                <a:solidFill>
                  <a:schemeClr val="bg1"/>
                </a:solidFill>
              </a:rPr>
              <a:t>desarrollar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modelos</a:t>
            </a:r>
            <a:r>
              <a:rPr lang="en-US" sz="1400" b="0" dirty="0">
                <a:solidFill>
                  <a:schemeClr val="bg1"/>
                </a:solidFill>
              </a:rPr>
              <a:t> de 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La IA </a:t>
            </a:r>
            <a:r>
              <a:rPr lang="en-US" sz="1400" b="0" dirty="0" err="1">
                <a:solidFill>
                  <a:schemeClr val="bg1"/>
                </a:solidFill>
              </a:rPr>
              <a:t>utiliza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estos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modelos</a:t>
            </a:r>
            <a:r>
              <a:rPr lang="en-US" sz="1400" b="0" dirty="0">
                <a:solidFill>
                  <a:schemeClr val="bg1"/>
                </a:solidFill>
              </a:rPr>
              <a:t> para </a:t>
            </a:r>
            <a:r>
              <a:rPr lang="en-US" sz="1400" b="0" dirty="0" err="1">
                <a:solidFill>
                  <a:schemeClr val="bg1"/>
                </a:solidFill>
              </a:rPr>
              <a:t>automatizar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tareas</a:t>
            </a:r>
            <a:r>
              <a:rPr lang="en-US" sz="1400" b="0" dirty="0">
                <a:solidFill>
                  <a:schemeClr val="bg1"/>
                </a:solidFill>
              </a:rPr>
              <a:t> y </a:t>
            </a:r>
            <a:r>
              <a:rPr lang="en-US" sz="1400" b="0" dirty="0" err="1">
                <a:solidFill>
                  <a:schemeClr val="bg1"/>
                </a:solidFill>
              </a:rPr>
              <a:t>tomar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decisiones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basadas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en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datos</a:t>
            </a:r>
            <a:r>
              <a:rPr lang="en-US" sz="1400" b="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La </a:t>
            </a:r>
            <a:r>
              <a:rPr lang="en-US" sz="1400" b="0" dirty="0" err="1">
                <a:solidFill>
                  <a:schemeClr val="bg1"/>
                </a:solidFill>
              </a:rPr>
              <a:t>ciencia</a:t>
            </a:r>
            <a:r>
              <a:rPr lang="en-US" sz="1400" b="0" dirty="0">
                <a:solidFill>
                  <a:schemeClr val="bg1"/>
                </a:solidFill>
              </a:rPr>
              <a:t> de </a:t>
            </a:r>
            <a:r>
              <a:rPr lang="en-US" sz="1400" b="0" dirty="0" err="1">
                <a:solidFill>
                  <a:schemeClr val="bg1"/>
                </a:solidFill>
              </a:rPr>
              <a:t>datos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identifica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i="1" dirty="0">
                <a:solidFill>
                  <a:schemeClr val="bg1"/>
                </a:solidFill>
              </a:rPr>
              <a:t>insights</a:t>
            </a:r>
            <a:r>
              <a:rPr lang="en-US" sz="1400" b="0" dirty="0">
                <a:solidFill>
                  <a:schemeClr val="bg1"/>
                </a:solidFill>
              </a:rPr>
              <a:t>; la IA </a:t>
            </a:r>
            <a:r>
              <a:rPr lang="en-US" sz="1400" b="0" dirty="0" err="1">
                <a:solidFill>
                  <a:schemeClr val="bg1"/>
                </a:solidFill>
              </a:rPr>
              <a:t>actúa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sobre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ellos</a:t>
            </a:r>
            <a:r>
              <a:rPr lang="en-US" sz="1400" b="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Juntos, </a:t>
            </a:r>
            <a:r>
              <a:rPr lang="en-US" sz="1400" b="0" dirty="0" err="1">
                <a:solidFill>
                  <a:schemeClr val="bg1"/>
                </a:solidFill>
              </a:rPr>
              <a:t>impulsan</a:t>
            </a:r>
            <a:r>
              <a:rPr lang="en-US" sz="1400" b="0" dirty="0">
                <a:solidFill>
                  <a:schemeClr val="bg1"/>
                </a:solidFill>
              </a:rPr>
              <a:t> la </a:t>
            </a:r>
            <a:r>
              <a:rPr lang="en-US" sz="1400" b="0" dirty="0" err="1">
                <a:solidFill>
                  <a:schemeClr val="bg1"/>
                </a:solidFill>
              </a:rPr>
              <a:t>innovación</a:t>
            </a:r>
            <a:r>
              <a:rPr lang="en-US" sz="1400" b="0" dirty="0">
                <a:solidFill>
                  <a:schemeClr val="bg1"/>
                </a:solidFill>
              </a:rPr>
              <a:t> y </a:t>
            </a:r>
            <a:r>
              <a:rPr lang="en-US" sz="1400" b="0" dirty="0" err="1">
                <a:solidFill>
                  <a:schemeClr val="bg1"/>
                </a:solidFill>
              </a:rPr>
              <a:t>avances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tecnológicos</a:t>
            </a:r>
            <a:r>
              <a:rPr lang="en-US" sz="1400" b="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Placeholder 8" descr="Illustration of a person standing with a paper and pen">
            <a:extLst>
              <a:ext uri="{FF2B5EF4-FFF2-40B4-BE49-F238E27FC236}">
                <a16:creationId xmlns:a16="http://schemas.microsoft.com/office/drawing/2014/main" id="{3358D031-ED23-DACA-8893-E26FC674EDB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89" b="189"/>
          <a:stretch/>
        </p:blipFill>
        <p:spPr/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D2CFC3B6-DB7B-3121-65C5-4278A2D596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551" y="610409"/>
            <a:ext cx="7354302" cy="1065994"/>
          </a:xfrm>
        </p:spPr>
        <p:txBody>
          <a:bodyPr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la </a:t>
            </a:r>
            <a:r>
              <a:rPr lang="en-US" dirty="0" err="1"/>
              <a:t>Inteligencia</a:t>
            </a:r>
            <a:r>
              <a:rPr lang="en-US" dirty="0"/>
              <a:t> Artificial?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4AC0B58-2A07-EA17-865C-48D1B8D0C0A1}"/>
              </a:ext>
            </a:extLst>
          </p:cNvPr>
          <p:cNvSpPr txBox="1">
            <a:spLocks/>
          </p:cNvSpPr>
          <p:nvPr/>
        </p:nvSpPr>
        <p:spPr>
          <a:xfrm>
            <a:off x="971549" y="1790492"/>
            <a:ext cx="4972051" cy="542246"/>
          </a:xfrm>
          <a:prstGeom prst="rect">
            <a:avLst/>
          </a:prstGeom>
        </p:spPr>
        <p:txBody>
          <a:bodyPr vert="horz" lIns="4572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 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 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 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Relación</a:t>
            </a:r>
            <a:r>
              <a:rPr lang="en-US" dirty="0">
                <a:solidFill>
                  <a:schemeClr val="bg1"/>
                </a:solidFill>
              </a:rPr>
              <a:t> con la </a:t>
            </a:r>
            <a:r>
              <a:rPr lang="en-US" dirty="0" err="1">
                <a:solidFill>
                  <a:schemeClr val="bg1"/>
                </a:solidFill>
              </a:rPr>
              <a:t>Ciencia</a:t>
            </a:r>
            <a:r>
              <a:rPr lang="en-US" dirty="0">
                <a:solidFill>
                  <a:schemeClr val="bg1"/>
                </a:solidFill>
              </a:rPr>
              <a:t> de Datos</a:t>
            </a:r>
          </a:p>
        </p:txBody>
      </p:sp>
    </p:spTree>
    <p:extLst>
      <p:ext uri="{BB962C8B-B14F-4D97-AF65-F5344CB8AC3E}">
        <p14:creationId xmlns:p14="http://schemas.microsoft.com/office/powerpoint/2010/main" val="3108263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A88754-8FAB-B9DB-1FCB-0736002C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C3AE3C-C5CB-6DC1-A44B-78B04C1034E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1549" y="2387065"/>
            <a:ext cx="3754455" cy="4160230"/>
          </a:xfrm>
        </p:spPr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La </a:t>
            </a:r>
            <a:r>
              <a:rPr lang="en-US" sz="1400" b="0" dirty="0" err="1">
                <a:solidFill>
                  <a:schemeClr val="bg1"/>
                </a:solidFill>
              </a:rPr>
              <a:t>ciencia</a:t>
            </a:r>
            <a:r>
              <a:rPr lang="en-US" sz="1400" b="0" dirty="0">
                <a:solidFill>
                  <a:schemeClr val="bg1"/>
                </a:solidFill>
              </a:rPr>
              <a:t> de </a:t>
            </a:r>
            <a:r>
              <a:rPr lang="en-US" sz="1400" b="0" dirty="0" err="1">
                <a:solidFill>
                  <a:schemeClr val="bg1"/>
                </a:solidFill>
              </a:rPr>
              <a:t>datos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proporciona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los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datos</a:t>
            </a:r>
            <a:r>
              <a:rPr lang="en-US" sz="1400" b="0" dirty="0">
                <a:solidFill>
                  <a:schemeClr val="bg1"/>
                </a:solidFill>
              </a:rPr>
              <a:t> y </a:t>
            </a:r>
            <a:r>
              <a:rPr lang="en-US" sz="1400" b="0" dirty="0" err="1">
                <a:solidFill>
                  <a:schemeClr val="bg1"/>
                </a:solidFill>
              </a:rPr>
              <a:t>análisis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necesarios</a:t>
            </a:r>
            <a:r>
              <a:rPr lang="en-US" sz="1400" b="0" dirty="0">
                <a:solidFill>
                  <a:schemeClr val="bg1"/>
                </a:solidFill>
              </a:rPr>
              <a:t> para </a:t>
            </a:r>
            <a:r>
              <a:rPr lang="en-US" sz="1400" b="0" dirty="0" err="1">
                <a:solidFill>
                  <a:schemeClr val="bg1"/>
                </a:solidFill>
              </a:rPr>
              <a:t>desarrollar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modelos</a:t>
            </a:r>
            <a:r>
              <a:rPr lang="en-US" sz="1400" b="0" dirty="0">
                <a:solidFill>
                  <a:schemeClr val="bg1"/>
                </a:solidFill>
              </a:rPr>
              <a:t> de 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La IA </a:t>
            </a:r>
            <a:r>
              <a:rPr lang="en-US" sz="1400" b="0" dirty="0" err="1">
                <a:solidFill>
                  <a:schemeClr val="bg1"/>
                </a:solidFill>
              </a:rPr>
              <a:t>utiliza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estos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modelos</a:t>
            </a:r>
            <a:r>
              <a:rPr lang="en-US" sz="1400" b="0" dirty="0">
                <a:solidFill>
                  <a:schemeClr val="bg1"/>
                </a:solidFill>
              </a:rPr>
              <a:t> para </a:t>
            </a:r>
            <a:r>
              <a:rPr lang="en-US" sz="1400" b="0" dirty="0" err="1">
                <a:solidFill>
                  <a:schemeClr val="bg1"/>
                </a:solidFill>
              </a:rPr>
              <a:t>automatizar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tareas</a:t>
            </a:r>
            <a:r>
              <a:rPr lang="en-US" sz="1400" b="0" dirty="0">
                <a:solidFill>
                  <a:schemeClr val="bg1"/>
                </a:solidFill>
              </a:rPr>
              <a:t> y </a:t>
            </a:r>
            <a:r>
              <a:rPr lang="en-US" sz="1400" b="0" dirty="0" err="1">
                <a:solidFill>
                  <a:schemeClr val="bg1"/>
                </a:solidFill>
              </a:rPr>
              <a:t>tomar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decisiones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basadas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en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datos</a:t>
            </a:r>
            <a:r>
              <a:rPr lang="en-US" sz="1400" b="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La </a:t>
            </a:r>
            <a:r>
              <a:rPr lang="en-US" sz="1400" b="0" dirty="0" err="1">
                <a:solidFill>
                  <a:schemeClr val="bg1"/>
                </a:solidFill>
              </a:rPr>
              <a:t>ciencia</a:t>
            </a:r>
            <a:r>
              <a:rPr lang="en-US" sz="1400" b="0" dirty="0">
                <a:solidFill>
                  <a:schemeClr val="bg1"/>
                </a:solidFill>
              </a:rPr>
              <a:t> de </a:t>
            </a:r>
            <a:r>
              <a:rPr lang="en-US" sz="1400" b="0" dirty="0" err="1">
                <a:solidFill>
                  <a:schemeClr val="bg1"/>
                </a:solidFill>
              </a:rPr>
              <a:t>datos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identifica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i="1" dirty="0">
                <a:solidFill>
                  <a:schemeClr val="bg1"/>
                </a:solidFill>
              </a:rPr>
              <a:t>insights</a:t>
            </a:r>
            <a:r>
              <a:rPr lang="en-US" sz="1400" b="0" dirty="0">
                <a:solidFill>
                  <a:schemeClr val="bg1"/>
                </a:solidFill>
              </a:rPr>
              <a:t>; la IA </a:t>
            </a:r>
            <a:r>
              <a:rPr lang="en-US" sz="1400" b="0" dirty="0" err="1">
                <a:solidFill>
                  <a:schemeClr val="bg1"/>
                </a:solidFill>
              </a:rPr>
              <a:t>actúa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sobre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ellos</a:t>
            </a:r>
            <a:r>
              <a:rPr lang="en-US" sz="1400" b="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Juntos, </a:t>
            </a:r>
            <a:r>
              <a:rPr lang="en-US" sz="1400" b="0" dirty="0" err="1">
                <a:solidFill>
                  <a:schemeClr val="bg1"/>
                </a:solidFill>
              </a:rPr>
              <a:t>impulsan</a:t>
            </a:r>
            <a:r>
              <a:rPr lang="en-US" sz="1400" b="0" dirty="0">
                <a:solidFill>
                  <a:schemeClr val="bg1"/>
                </a:solidFill>
              </a:rPr>
              <a:t> la </a:t>
            </a:r>
            <a:r>
              <a:rPr lang="en-US" sz="1400" b="0" dirty="0" err="1">
                <a:solidFill>
                  <a:schemeClr val="bg1"/>
                </a:solidFill>
              </a:rPr>
              <a:t>innovación</a:t>
            </a:r>
            <a:r>
              <a:rPr lang="en-US" sz="1400" b="0" dirty="0">
                <a:solidFill>
                  <a:schemeClr val="bg1"/>
                </a:solidFill>
              </a:rPr>
              <a:t> y </a:t>
            </a:r>
            <a:r>
              <a:rPr lang="en-US" sz="1400" b="0" dirty="0" err="1">
                <a:solidFill>
                  <a:schemeClr val="bg1"/>
                </a:solidFill>
              </a:rPr>
              <a:t>avances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  <a:r>
              <a:rPr lang="en-US" sz="1400" b="0" dirty="0" err="1">
                <a:solidFill>
                  <a:schemeClr val="bg1"/>
                </a:solidFill>
              </a:rPr>
              <a:t>tecnológicos</a:t>
            </a:r>
            <a:r>
              <a:rPr lang="en-US" sz="1400" b="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Placeholder 8" descr="Illustration of a person standing with a paper and pen">
            <a:extLst>
              <a:ext uri="{FF2B5EF4-FFF2-40B4-BE49-F238E27FC236}">
                <a16:creationId xmlns:a16="http://schemas.microsoft.com/office/drawing/2014/main" id="{3358D031-ED23-DACA-8893-E26FC674EDB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89" b="189"/>
          <a:stretch/>
        </p:blipFill>
        <p:spPr/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D2CFC3B6-DB7B-3121-65C5-4278A2D596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551" y="610409"/>
            <a:ext cx="7354302" cy="1065994"/>
          </a:xfrm>
        </p:spPr>
        <p:txBody>
          <a:bodyPr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la </a:t>
            </a:r>
            <a:r>
              <a:rPr lang="en-US" dirty="0" err="1"/>
              <a:t>Inteligencia</a:t>
            </a:r>
            <a:r>
              <a:rPr lang="en-US" dirty="0"/>
              <a:t> Artificial?</a:t>
            </a:r>
          </a:p>
        </p:txBody>
      </p:sp>
      <p:pic>
        <p:nvPicPr>
          <p:cNvPr id="9218" name="Picture 2" descr="Diferencias entre Data Science, Inteligencia Artificial, Machine Learning y  Deep Learning — PROGRAMMATIC SPAIN">
            <a:extLst>
              <a:ext uri="{FF2B5EF4-FFF2-40B4-BE49-F238E27FC236}">
                <a16:creationId xmlns:a16="http://schemas.microsoft.com/office/drawing/2014/main" id="{57934EA7-F0D0-800E-78A6-F0875830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702" y="2272976"/>
            <a:ext cx="4289473" cy="349163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4AC0B58-2A07-EA17-865C-48D1B8D0C0A1}"/>
              </a:ext>
            </a:extLst>
          </p:cNvPr>
          <p:cNvSpPr txBox="1">
            <a:spLocks/>
          </p:cNvSpPr>
          <p:nvPr/>
        </p:nvSpPr>
        <p:spPr>
          <a:xfrm>
            <a:off x="971549" y="1790492"/>
            <a:ext cx="4972051" cy="542246"/>
          </a:xfrm>
          <a:prstGeom prst="rect">
            <a:avLst/>
          </a:prstGeom>
        </p:spPr>
        <p:txBody>
          <a:bodyPr vert="horz" lIns="4572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 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 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 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Relación</a:t>
            </a:r>
            <a:r>
              <a:rPr lang="en-US" dirty="0">
                <a:solidFill>
                  <a:schemeClr val="bg1"/>
                </a:solidFill>
              </a:rPr>
              <a:t> con la </a:t>
            </a:r>
            <a:r>
              <a:rPr lang="en-US" dirty="0" err="1">
                <a:solidFill>
                  <a:schemeClr val="bg1"/>
                </a:solidFill>
              </a:rPr>
              <a:t>Ciencia</a:t>
            </a:r>
            <a:r>
              <a:rPr lang="en-US" dirty="0">
                <a:solidFill>
                  <a:schemeClr val="bg1"/>
                </a:solidFill>
              </a:rPr>
              <a:t> de Datos</a:t>
            </a:r>
          </a:p>
        </p:txBody>
      </p:sp>
    </p:spTree>
    <p:extLst>
      <p:ext uri="{BB962C8B-B14F-4D97-AF65-F5344CB8AC3E}">
        <p14:creationId xmlns:p14="http://schemas.microsoft.com/office/powerpoint/2010/main" val="910625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D4B34CE-331A-F821-6081-4139552445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(</a:t>
            </a:r>
            <a:r>
              <a:rPr lang="en-US" i="1" dirty="0"/>
              <a:t>Machine Learning</a:t>
            </a:r>
            <a:r>
              <a:rPr lang="en-US" dirty="0"/>
              <a:t>)</a:t>
            </a:r>
          </a:p>
        </p:txBody>
      </p:sp>
      <p:pic>
        <p:nvPicPr>
          <p:cNvPr id="11" name="Picture Placeholder 10" descr="Graphic art of people">
            <a:extLst>
              <a:ext uri="{FF2B5EF4-FFF2-40B4-BE49-F238E27FC236}">
                <a16:creationId xmlns:a16="http://schemas.microsoft.com/office/drawing/2014/main" id="{37096BAD-01DF-08B0-E1C9-BFCCD7FFC7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67526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 descr="Illustration of a person walking with a briefcase">
            <a:extLst>
              <a:ext uri="{FF2B5EF4-FFF2-40B4-BE49-F238E27FC236}">
                <a16:creationId xmlns:a16="http://schemas.microsoft.com/office/drawing/2014/main" id="{DDEEAA35-FAF9-A098-AEFF-E119F1E799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24" b="224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52727CF-00C1-B8AD-9139-A2C3BE5E0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FF71C-C438-550C-56B5-9324D60C9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769D7E6-F69E-C72C-E58A-BF8B541C9E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Presentación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Objetivo</a:t>
            </a:r>
            <a:r>
              <a:rPr lang="en-US" dirty="0">
                <a:solidFill>
                  <a:schemeClr val="bg1"/>
                </a:solidFill>
              </a:rPr>
              <a:t> del Taller</a:t>
            </a:r>
          </a:p>
          <a:p>
            <a:r>
              <a:rPr lang="en-US" dirty="0" err="1">
                <a:solidFill>
                  <a:schemeClr val="bg1"/>
                </a:solidFill>
              </a:rPr>
              <a:t>Introducción</a:t>
            </a:r>
            <a:r>
              <a:rPr lang="en-US" dirty="0">
                <a:solidFill>
                  <a:schemeClr val="bg1"/>
                </a:solidFill>
              </a:rPr>
              <a:t> a la </a:t>
            </a:r>
            <a:r>
              <a:rPr lang="en-US" dirty="0" err="1">
                <a:solidFill>
                  <a:schemeClr val="bg1"/>
                </a:solidFill>
              </a:rPr>
              <a:t>Ciencia</a:t>
            </a:r>
            <a:r>
              <a:rPr lang="en-US" dirty="0">
                <a:solidFill>
                  <a:schemeClr val="bg1"/>
                </a:solidFill>
              </a:rPr>
              <a:t> de Datos e </a:t>
            </a:r>
            <a:r>
              <a:rPr lang="en-US" dirty="0" err="1">
                <a:solidFill>
                  <a:schemeClr val="bg1"/>
                </a:solidFill>
              </a:rPr>
              <a:t>Inteligencia</a:t>
            </a:r>
            <a:r>
              <a:rPr lang="en-US" dirty="0">
                <a:solidFill>
                  <a:schemeClr val="bg1"/>
                </a:solidFill>
              </a:rPr>
              <a:t> Artificial</a:t>
            </a:r>
          </a:p>
          <a:p>
            <a:r>
              <a:rPr lang="en-US" dirty="0" err="1">
                <a:solidFill>
                  <a:schemeClr val="bg1"/>
                </a:solidFill>
              </a:rPr>
              <a:t>Aprendizaje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Automático</a:t>
            </a:r>
            <a:r>
              <a:rPr lang="en-US" dirty="0">
                <a:solidFill>
                  <a:schemeClr val="bg1"/>
                </a:solidFill>
              </a:rPr>
              <a:t> (Machine Learning)</a:t>
            </a:r>
          </a:p>
          <a:p>
            <a:r>
              <a:rPr lang="en-US" dirty="0" err="1">
                <a:solidFill>
                  <a:schemeClr val="bg1"/>
                </a:solidFill>
              </a:rPr>
              <a:t>Entornos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Trabajo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Fases</a:t>
            </a:r>
            <a:r>
              <a:rPr lang="en-US" dirty="0">
                <a:solidFill>
                  <a:schemeClr val="bg1"/>
                </a:solidFill>
              </a:rPr>
              <a:t> de un Proyecto de </a:t>
            </a:r>
            <a:r>
              <a:rPr lang="en-US" dirty="0" err="1">
                <a:solidFill>
                  <a:schemeClr val="bg1"/>
                </a:solidFill>
              </a:rPr>
              <a:t>Ciencia</a:t>
            </a:r>
            <a:r>
              <a:rPr lang="en-US" dirty="0">
                <a:solidFill>
                  <a:schemeClr val="bg1"/>
                </a:solidFill>
              </a:rPr>
              <a:t> de Datos</a:t>
            </a:r>
          </a:p>
          <a:p>
            <a:r>
              <a:rPr lang="en-US" dirty="0">
                <a:solidFill>
                  <a:schemeClr val="bg1"/>
                </a:solidFill>
              </a:rPr>
              <a:t>Taller </a:t>
            </a:r>
            <a:r>
              <a:rPr lang="en-US" dirty="0" err="1">
                <a:solidFill>
                  <a:schemeClr val="bg1"/>
                </a:solidFill>
              </a:rPr>
              <a:t>Práctico</a:t>
            </a:r>
            <a:r>
              <a:rPr lang="en-US" dirty="0">
                <a:solidFill>
                  <a:schemeClr val="bg1"/>
                </a:solidFill>
              </a:rPr>
              <a:t>: Clustering de </a:t>
            </a:r>
            <a:r>
              <a:rPr lang="en-US" dirty="0" err="1">
                <a:solidFill>
                  <a:schemeClr val="bg1"/>
                </a:solidFill>
              </a:rPr>
              <a:t>Encuestas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sobre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Maratón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101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449AFA-44CF-0343-1B85-CA169B939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495" y="182880"/>
            <a:ext cx="6242306" cy="1563623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2E2B8D6-BB01-570C-E9B4-415F337AF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494" y="1680473"/>
            <a:ext cx="6083809" cy="989899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tx1"/>
                </a:solidFill>
              </a:rPr>
              <a:t>Conceptos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Básicos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7" name="Picture Placeholder 6" descr="Illustration of a person standing next to a lightbulb">
            <a:extLst>
              <a:ext uri="{FF2B5EF4-FFF2-40B4-BE49-F238E27FC236}">
                <a16:creationId xmlns:a16="http://schemas.microsoft.com/office/drawing/2014/main" id="{0CB16882-A824-72E3-70AF-0AE820DF4A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pic>
        <p:nvPicPr>
          <p:cNvPr id="17" name="Gráfico 16" descr="Inteligencia artificial con relleno sólido">
            <a:extLst>
              <a:ext uri="{FF2B5EF4-FFF2-40B4-BE49-F238E27FC236}">
                <a16:creationId xmlns:a16="http://schemas.microsoft.com/office/drawing/2014/main" id="{92249646-530B-01DD-E389-DC61EAE0F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20493" y="2283669"/>
            <a:ext cx="522170" cy="5221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1FABEA3-E59E-8E17-8A81-6E9497C4B264}"/>
              </a:ext>
            </a:extLst>
          </p:cNvPr>
          <p:cNvSpPr txBox="1"/>
          <p:nvPr/>
        </p:nvSpPr>
        <p:spPr>
          <a:xfrm>
            <a:off x="1442663" y="2175422"/>
            <a:ext cx="5561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El </a:t>
            </a:r>
            <a:r>
              <a:rPr lang="es-ES" sz="1400" i="1" dirty="0"/>
              <a:t>Machine </a:t>
            </a:r>
            <a:r>
              <a:rPr lang="es-ES" sz="1400" i="1" dirty="0" err="1"/>
              <a:t>Learning</a:t>
            </a:r>
            <a:r>
              <a:rPr lang="es-ES" sz="1400" i="1" dirty="0"/>
              <a:t> </a:t>
            </a:r>
            <a:r>
              <a:rPr lang="es-ES" sz="1400" dirty="0"/>
              <a:t>(ML) es una subrama de la IA que permite a las máquinas aprender de los datos y mejorar con la experiencia sin ser programadas explícitamente.</a:t>
            </a:r>
          </a:p>
        </p:txBody>
      </p:sp>
    </p:spTree>
    <p:extLst>
      <p:ext uri="{BB962C8B-B14F-4D97-AF65-F5344CB8AC3E}">
        <p14:creationId xmlns:p14="http://schemas.microsoft.com/office/powerpoint/2010/main" val="318472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449AFA-44CF-0343-1B85-CA169B939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495" y="182880"/>
            <a:ext cx="6242306" cy="1563623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2E2B8D6-BB01-570C-E9B4-415F337AF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494" y="1680473"/>
            <a:ext cx="6083809" cy="989899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tx1"/>
                </a:solidFill>
              </a:rPr>
              <a:t>Conceptos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Básicos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7" name="Picture Placeholder 6" descr="Illustration of a person standing next to a lightbulb">
            <a:extLst>
              <a:ext uri="{FF2B5EF4-FFF2-40B4-BE49-F238E27FC236}">
                <a16:creationId xmlns:a16="http://schemas.microsoft.com/office/drawing/2014/main" id="{0CB16882-A824-72E3-70AF-0AE820DF4A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pic>
        <p:nvPicPr>
          <p:cNvPr id="17" name="Gráfico 16" descr="Inteligencia artificial con relleno sólido">
            <a:extLst>
              <a:ext uri="{FF2B5EF4-FFF2-40B4-BE49-F238E27FC236}">
                <a16:creationId xmlns:a16="http://schemas.microsoft.com/office/drawing/2014/main" id="{92249646-530B-01DD-E389-DC61EAE0F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20493" y="2283669"/>
            <a:ext cx="522170" cy="5221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1FABEA3-E59E-8E17-8A81-6E9497C4B264}"/>
              </a:ext>
            </a:extLst>
          </p:cNvPr>
          <p:cNvSpPr txBox="1"/>
          <p:nvPr/>
        </p:nvSpPr>
        <p:spPr>
          <a:xfrm>
            <a:off x="1442663" y="2175422"/>
            <a:ext cx="5561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El </a:t>
            </a:r>
            <a:r>
              <a:rPr lang="es-ES" sz="1400" i="1" dirty="0"/>
              <a:t>Machine </a:t>
            </a:r>
            <a:r>
              <a:rPr lang="es-ES" sz="1400" i="1" dirty="0" err="1"/>
              <a:t>Learning</a:t>
            </a:r>
            <a:r>
              <a:rPr lang="es-ES" sz="1400" i="1" dirty="0"/>
              <a:t> </a:t>
            </a:r>
            <a:r>
              <a:rPr lang="es-ES" sz="1400" dirty="0"/>
              <a:t>(ML) es una subrama de la IA que permite a las máquinas aprender de los datos y mejorar con la experiencia sin ser programadas explícitamente.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731FE202-1640-F038-69C3-5D0DA7B94F2E}"/>
              </a:ext>
            </a:extLst>
          </p:cNvPr>
          <p:cNvGrpSpPr/>
          <p:nvPr/>
        </p:nvGrpSpPr>
        <p:grpSpPr>
          <a:xfrm>
            <a:off x="1442663" y="3930777"/>
            <a:ext cx="2814033" cy="535308"/>
            <a:chOff x="1228578" y="3933203"/>
            <a:chExt cx="2814033" cy="535308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32535A57-BC4E-6A43-0B3F-E710772A8C19}"/>
                </a:ext>
              </a:extLst>
            </p:cNvPr>
            <p:cNvGrpSpPr/>
            <p:nvPr/>
          </p:nvGrpSpPr>
          <p:grpSpPr>
            <a:xfrm>
              <a:off x="1228578" y="3946341"/>
              <a:ext cx="522170" cy="522170"/>
              <a:chOff x="1228578" y="3946341"/>
              <a:chExt cx="522170" cy="522170"/>
            </a:xfrm>
          </p:grpSpPr>
          <p:pic>
            <p:nvPicPr>
              <p:cNvPr id="5" name="Gráfico 4" descr="Lupa con relleno sólido">
                <a:extLst>
                  <a:ext uri="{FF2B5EF4-FFF2-40B4-BE49-F238E27FC236}">
                    <a16:creationId xmlns:a16="http://schemas.microsoft.com/office/drawing/2014/main" id="{13ACE453-E0FC-6C09-E2AE-7DEAE3B052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228578" y="3946341"/>
                <a:ext cx="522170" cy="522170"/>
              </a:xfrm>
              <a:prstGeom prst="rect">
                <a:avLst/>
              </a:prstGeom>
            </p:spPr>
          </p:pic>
          <p:pic>
            <p:nvPicPr>
              <p:cNvPr id="10" name="Gráfico 9" descr="Marca de insignia1 con relleno sólido">
                <a:extLst>
                  <a:ext uri="{FF2B5EF4-FFF2-40B4-BE49-F238E27FC236}">
                    <a16:creationId xmlns:a16="http://schemas.microsoft.com/office/drawing/2014/main" id="{DCC5BAFD-0496-656B-EDBA-E3595EB3A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305186" y="4020863"/>
                <a:ext cx="273358" cy="273358"/>
              </a:xfrm>
              <a:prstGeom prst="rect">
                <a:avLst/>
              </a:prstGeom>
            </p:spPr>
          </p:pic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A48BD52-1B27-537D-3E0D-0490E174A6BF}"/>
                </a:ext>
              </a:extLst>
            </p:cNvPr>
            <p:cNvSpPr txBox="1"/>
            <p:nvPr/>
          </p:nvSpPr>
          <p:spPr>
            <a:xfrm>
              <a:off x="1737042" y="3933203"/>
              <a:ext cx="23055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/>
                <a:t>Aprendizaje Supervisado</a:t>
              </a:r>
            </a:p>
          </p:txBody>
        </p: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3BE4579-3208-4DAB-D6EB-1B64446DD342}"/>
              </a:ext>
            </a:extLst>
          </p:cNvPr>
          <p:cNvSpPr txBox="1"/>
          <p:nvPr/>
        </p:nvSpPr>
        <p:spPr>
          <a:xfrm>
            <a:off x="1277829" y="4671728"/>
            <a:ext cx="2591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Entrenamiento con </a:t>
            </a:r>
            <a:r>
              <a:rPr lang="es-ES" sz="1400" b="1" dirty="0"/>
              <a:t>datos etiquetados</a:t>
            </a:r>
            <a:r>
              <a:rPr lang="es-ES" sz="1400" dirty="0"/>
              <a:t>.</a:t>
            </a:r>
            <a:br>
              <a:rPr lang="es-ES" sz="1400" dirty="0"/>
            </a:b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Ejemplos: Regresión lineal, árboles de decisión, etc.</a:t>
            </a:r>
          </a:p>
        </p:txBody>
      </p:sp>
    </p:spTree>
    <p:extLst>
      <p:ext uri="{BB962C8B-B14F-4D97-AF65-F5344CB8AC3E}">
        <p14:creationId xmlns:p14="http://schemas.microsoft.com/office/powerpoint/2010/main" val="3007854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449AFA-44CF-0343-1B85-CA169B939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495" y="182880"/>
            <a:ext cx="6242306" cy="1563623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2E2B8D6-BB01-570C-E9B4-415F337AF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494" y="1680473"/>
            <a:ext cx="6083809" cy="989899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tx1"/>
                </a:solidFill>
              </a:rPr>
              <a:t>Conceptos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Básicos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7" name="Picture Placeholder 6" descr="Illustration of a person standing next to a lightbulb">
            <a:extLst>
              <a:ext uri="{FF2B5EF4-FFF2-40B4-BE49-F238E27FC236}">
                <a16:creationId xmlns:a16="http://schemas.microsoft.com/office/drawing/2014/main" id="{0CB16882-A824-72E3-70AF-0AE820DF4A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pic>
        <p:nvPicPr>
          <p:cNvPr id="17" name="Gráfico 16" descr="Inteligencia artificial con relleno sólido">
            <a:extLst>
              <a:ext uri="{FF2B5EF4-FFF2-40B4-BE49-F238E27FC236}">
                <a16:creationId xmlns:a16="http://schemas.microsoft.com/office/drawing/2014/main" id="{92249646-530B-01DD-E389-DC61EAE0F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20493" y="2283669"/>
            <a:ext cx="522170" cy="5221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1FABEA3-E59E-8E17-8A81-6E9497C4B264}"/>
              </a:ext>
            </a:extLst>
          </p:cNvPr>
          <p:cNvSpPr txBox="1"/>
          <p:nvPr/>
        </p:nvSpPr>
        <p:spPr>
          <a:xfrm>
            <a:off x="1442663" y="2175422"/>
            <a:ext cx="5561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El </a:t>
            </a:r>
            <a:r>
              <a:rPr lang="es-ES" sz="1400" i="1" dirty="0"/>
              <a:t>Machine </a:t>
            </a:r>
            <a:r>
              <a:rPr lang="es-ES" sz="1400" i="1" dirty="0" err="1"/>
              <a:t>Learning</a:t>
            </a:r>
            <a:r>
              <a:rPr lang="es-ES" sz="1400" i="1" dirty="0"/>
              <a:t> </a:t>
            </a:r>
            <a:r>
              <a:rPr lang="es-ES" sz="1400" dirty="0"/>
              <a:t>(ML) es una subrama de la IA que permite a las máquinas aprender de los datos y mejorar con la experiencia sin ser programadas explícitamente.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731FE202-1640-F038-69C3-5D0DA7B94F2E}"/>
              </a:ext>
            </a:extLst>
          </p:cNvPr>
          <p:cNvGrpSpPr/>
          <p:nvPr/>
        </p:nvGrpSpPr>
        <p:grpSpPr>
          <a:xfrm>
            <a:off x="1442663" y="3930777"/>
            <a:ext cx="2814033" cy="535308"/>
            <a:chOff x="1228578" y="3933203"/>
            <a:chExt cx="2814033" cy="535308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32535A57-BC4E-6A43-0B3F-E710772A8C19}"/>
                </a:ext>
              </a:extLst>
            </p:cNvPr>
            <p:cNvGrpSpPr/>
            <p:nvPr/>
          </p:nvGrpSpPr>
          <p:grpSpPr>
            <a:xfrm>
              <a:off x="1228578" y="3946341"/>
              <a:ext cx="522170" cy="522170"/>
              <a:chOff x="1228578" y="3946341"/>
              <a:chExt cx="522170" cy="522170"/>
            </a:xfrm>
          </p:grpSpPr>
          <p:pic>
            <p:nvPicPr>
              <p:cNvPr id="5" name="Gráfico 4" descr="Lupa con relleno sólido">
                <a:extLst>
                  <a:ext uri="{FF2B5EF4-FFF2-40B4-BE49-F238E27FC236}">
                    <a16:creationId xmlns:a16="http://schemas.microsoft.com/office/drawing/2014/main" id="{13ACE453-E0FC-6C09-E2AE-7DEAE3B052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228578" y="3946341"/>
                <a:ext cx="522170" cy="522170"/>
              </a:xfrm>
              <a:prstGeom prst="rect">
                <a:avLst/>
              </a:prstGeom>
            </p:spPr>
          </p:pic>
          <p:pic>
            <p:nvPicPr>
              <p:cNvPr id="10" name="Gráfico 9" descr="Marca de insignia1 con relleno sólido">
                <a:extLst>
                  <a:ext uri="{FF2B5EF4-FFF2-40B4-BE49-F238E27FC236}">
                    <a16:creationId xmlns:a16="http://schemas.microsoft.com/office/drawing/2014/main" id="{DCC5BAFD-0496-656B-EDBA-E3595EB3A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305186" y="4020863"/>
                <a:ext cx="273358" cy="273358"/>
              </a:xfrm>
              <a:prstGeom prst="rect">
                <a:avLst/>
              </a:prstGeom>
            </p:spPr>
          </p:pic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A48BD52-1B27-537D-3E0D-0490E174A6BF}"/>
                </a:ext>
              </a:extLst>
            </p:cNvPr>
            <p:cNvSpPr txBox="1"/>
            <p:nvPr/>
          </p:nvSpPr>
          <p:spPr>
            <a:xfrm>
              <a:off x="1737042" y="3933203"/>
              <a:ext cx="23055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/>
                <a:t>Aprendizaje Supervisado</a:t>
              </a: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34B1D868-8E4D-3C65-CA62-EEEEC92907D1}"/>
              </a:ext>
            </a:extLst>
          </p:cNvPr>
          <p:cNvGrpSpPr/>
          <p:nvPr/>
        </p:nvGrpSpPr>
        <p:grpSpPr>
          <a:xfrm>
            <a:off x="4335934" y="3893506"/>
            <a:ext cx="2139944" cy="523220"/>
            <a:chOff x="5115581" y="3943915"/>
            <a:chExt cx="2139944" cy="523220"/>
          </a:xfrm>
        </p:grpSpPr>
        <p:pic>
          <p:nvPicPr>
            <p:cNvPr id="19" name="Gráfico 18" descr="Lupa con relleno sólido">
              <a:extLst>
                <a:ext uri="{FF2B5EF4-FFF2-40B4-BE49-F238E27FC236}">
                  <a16:creationId xmlns:a16="http://schemas.microsoft.com/office/drawing/2014/main" id="{E89238B6-036D-7484-FAF0-B3211C3BD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115581" y="3943915"/>
              <a:ext cx="522170" cy="522170"/>
            </a:xfrm>
            <a:prstGeom prst="rect">
              <a:avLst/>
            </a:prstGeom>
          </p:spPr>
        </p:pic>
        <p:pic>
          <p:nvPicPr>
            <p:cNvPr id="21" name="Gráfico 20" descr="Diagrama de Venn con relleno sólido">
              <a:extLst>
                <a:ext uri="{FF2B5EF4-FFF2-40B4-BE49-F238E27FC236}">
                  <a16:creationId xmlns:a16="http://schemas.microsoft.com/office/drawing/2014/main" id="{8DF36AD3-5512-4B0A-9A67-CCFFDA044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82956" y="4002264"/>
              <a:ext cx="290362" cy="290362"/>
            </a:xfrm>
            <a:prstGeom prst="rect">
              <a:avLst/>
            </a:prstGeom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DC73D029-7E4B-5D70-6329-F7D0E80790B0}"/>
                </a:ext>
              </a:extLst>
            </p:cNvPr>
            <p:cNvSpPr txBox="1"/>
            <p:nvPr/>
          </p:nvSpPr>
          <p:spPr>
            <a:xfrm>
              <a:off x="5644491" y="3943915"/>
              <a:ext cx="16110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/>
                <a:t>Aprendizaje </a:t>
              </a:r>
            </a:p>
            <a:p>
              <a:r>
                <a:rPr lang="es-ES" sz="1400" dirty="0"/>
                <a:t>No Supervisado</a:t>
              </a:r>
            </a:p>
          </p:txBody>
        </p: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3BE4579-3208-4DAB-D6EB-1B64446DD342}"/>
              </a:ext>
            </a:extLst>
          </p:cNvPr>
          <p:cNvSpPr txBox="1"/>
          <p:nvPr/>
        </p:nvSpPr>
        <p:spPr>
          <a:xfrm>
            <a:off x="1277829" y="4671728"/>
            <a:ext cx="2591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Entrenamiento con </a:t>
            </a:r>
            <a:r>
              <a:rPr lang="es-ES" sz="1400" b="1" dirty="0"/>
              <a:t>datos etiquetados</a:t>
            </a:r>
            <a:r>
              <a:rPr lang="es-ES" sz="1400" dirty="0"/>
              <a:t>.</a:t>
            </a:r>
            <a:br>
              <a:rPr lang="es-ES" sz="1400" dirty="0"/>
            </a:b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Ejemplos: Regresión lineal, árboles de decisión, etc.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731FF11-0FE3-1126-147E-95D50D395532}"/>
              </a:ext>
            </a:extLst>
          </p:cNvPr>
          <p:cNvSpPr txBox="1"/>
          <p:nvPr/>
        </p:nvSpPr>
        <p:spPr>
          <a:xfrm>
            <a:off x="4220315" y="4671728"/>
            <a:ext cx="25915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Descubrimiento de patrones en </a:t>
            </a:r>
            <a:r>
              <a:rPr lang="es-ES" sz="1400" b="1" dirty="0"/>
              <a:t>datos no etiquetados</a:t>
            </a:r>
            <a:r>
              <a:rPr lang="es-ES" sz="1400" dirty="0"/>
              <a:t>.</a:t>
            </a:r>
            <a:br>
              <a:rPr lang="es-ES" sz="1400" dirty="0"/>
            </a:b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Ejemplos: K-</a:t>
            </a:r>
            <a:r>
              <a:rPr lang="es-ES" sz="1400" dirty="0" err="1"/>
              <a:t>Means</a:t>
            </a:r>
            <a:r>
              <a:rPr lang="es-ES" sz="1400" dirty="0"/>
              <a:t>, </a:t>
            </a:r>
            <a:r>
              <a:rPr lang="es-ES" sz="1400" dirty="0" err="1"/>
              <a:t>clustering</a:t>
            </a:r>
            <a:r>
              <a:rPr lang="es-ES" sz="1400" dirty="0"/>
              <a:t> jerárquico, etc.</a:t>
            </a:r>
          </a:p>
        </p:txBody>
      </p:sp>
    </p:spTree>
    <p:extLst>
      <p:ext uri="{BB962C8B-B14F-4D97-AF65-F5344CB8AC3E}">
        <p14:creationId xmlns:p14="http://schemas.microsoft.com/office/powerpoint/2010/main" val="530845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D4B34CE-331A-F821-6081-4139552445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Entornos</a:t>
            </a:r>
            <a:r>
              <a:rPr lang="en-US" dirty="0"/>
              <a:t> de </a:t>
            </a:r>
            <a:r>
              <a:rPr lang="en-US" dirty="0" err="1"/>
              <a:t>Trabajo</a:t>
            </a:r>
            <a:endParaRPr lang="en-US" dirty="0"/>
          </a:p>
        </p:txBody>
      </p:sp>
      <p:pic>
        <p:nvPicPr>
          <p:cNvPr id="11" name="Picture Placeholder 10" descr="Graphic art of people">
            <a:extLst>
              <a:ext uri="{FF2B5EF4-FFF2-40B4-BE49-F238E27FC236}">
                <a16:creationId xmlns:a16="http://schemas.microsoft.com/office/drawing/2014/main" id="{37096BAD-01DF-08B0-E1C9-BFCCD7FFC7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636913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A88754-8FAB-B9DB-1FCB-0736002C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Placeholder 8" descr="Illustration of a person standing with a paper and pen">
            <a:extLst>
              <a:ext uri="{FF2B5EF4-FFF2-40B4-BE49-F238E27FC236}">
                <a16:creationId xmlns:a16="http://schemas.microsoft.com/office/drawing/2014/main" id="{3358D031-ED23-DACA-8893-E26FC674EDB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89" b="189"/>
          <a:stretch/>
        </p:blipFill>
        <p:spPr/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D2CFC3B6-DB7B-3121-65C5-4278A2D596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551" y="610409"/>
            <a:ext cx="7354302" cy="1065994"/>
          </a:xfrm>
        </p:spPr>
        <p:txBody>
          <a:bodyPr>
            <a:normAutofit/>
          </a:bodyPr>
          <a:lstStyle/>
          <a:p>
            <a:r>
              <a:rPr lang="en-US" dirty="0" err="1"/>
              <a:t>Entornos</a:t>
            </a:r>
            <a:r>
              <a:rPr lang="en-US" dirty="0"/>
              <a:t> de </a:t>
            </a:r>
            <a:r>
              <a:rPr lang="en-US" dirty="0" err="1"/>
              <a:t>Trabajo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3B5E552-B3D5-0F9B-0BC1-146D01156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26" y="2066466"/>
            <a:ext cx="1175501" cy="13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60BCB02D-89EC-1F6F-6D40-F964DFB0A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114" y="2178050"/>
            <a:ext cx="1731564" cy="106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C62A4EE2-FE7F-4602-3AB5-DE12CFB9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305" y="2469455"/>
            <a:ext cx="2339177" cy="48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79C2E59-7A3B-176F-3978-CB4F73761E99}"/>
              </a:ext>
            </a:extLst>
          </p:cNvPr>
          <p:cNvSpPr txBox="1"/>
          <p:nvPr/>
        </p:nvSpPr>
        <p:spPr>
          <a:xfrm>
            <a:off x="1183906" y="3819063"/>
            <a:ext cx="1915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Entorno interactivo para desarrollar y compartir código en Python.</a:t>
            </a:r>
            <a:br>
              <a:rPr lang="es-ES" sz="1200" dirty="0">
                <a:solidFill>
                  <a:schemeClr val="bg1"/>
                </a:solidFill>
              </a:rPr>
            </a:br>
            <a:endParaRPr lang="es-ES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Características: celdas de código, visualización de datos, integración con bibliotecas.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8F6B32-2C24-B482-1ED1-772D6D30ECA1}"/>
              </a:ext>
            </a:extLst>
          </p:cNvPr>
          <p:cNvSpPr txBox="1"/>
          <p:nvPr/>
        </p:nvSpPr>
        <p:spPr>
          <a:xfrm>
            <a:off x="3367521" y="3819063"/>
            <a:ext cx="2157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Plataforma gratuita basada en la nube que permite ejecutar notebooks de </a:t>
            </a:r>
            <a:r>
              <a:rPr lang="es-ES" sz="1200" dirty="0" err="1">
                <a:solidFill>
                  <a:schemeClr val="bg1"/>
                </a:solidFill>
              </a:rPr>
              <a:t>Jupyter</a:t>
            </a:r>
            <a:r>
              <a:rPr lang="es-ES" sz="12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Ventajas: acceso a </a:t>
            </a:r>
            <a:r>
              <a:rPr lang="es-ES" sz="1200" dirty="0" err="1">
                <a:solidFill>
                  <a:schemeClr val="bg1"/>
                </a:solidFill>
              </a:rPr>
              <a:t>GPUs</a:t>
            </a:r>
            <a:r>
              <a:rPr lang="es-ES" sz="1200" dirty="0">
                <a:solidFill>
                  <a:schemeClr val="bg1"/>
                </a:solidFill>
              </a:rPr>
              <a:t>, colaboración en tiempo real, almacenamiento en Google Drive.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C508EE5-8DCD-038D-674B-56247FEEAA1D}"/>
              </a:ext>
            </a:extLst>
          </p:cNvPr>
          <p:cNvSpPr txBox="1"/>
          <p:nvPr/>
        </p:nvSpPr>
        <p:spPr>
          <a:xfrm>
            <a:off x="5880305" y="3819063"/>
            <a:ext cx="21573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Sistema de gestión de paquetes y entornos para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Facilita la instalación de dependencias y la gestión de entornos aislados.</a:t>
            </a:r>
          </a:p>
        </p:txBody>
      </p:sp>
    </p:spTree>
    <p:extLst>
      <p:ext uri="{BB962C8B-B14F-4D97-AF65-F5344CB8AC3E}">
        <p14:creationId xmlns:p14="http://schemas.microsoft.com/office/powerpoint/2010/main" val="3616251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D4B34CE-331A-F821-6081-4139552445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Fases</a:t>
            </a:r>
            <a:r>
              <a:rPr lang="en-US" dirty="0"/>
              <a:t> de un Proyecto de </a:t>
            </a:r>
            <a:r>
              <a:rPr lang="en-US" dirty="0" err="1"/>
              <a:t>Ciencia</a:t>
            </a:r>
            <a:r>
              <a:rPr lang="en-US" dirty="0"/>
              <a:t> de Datos</a:t>
            </a:r>
          </a:p>
        </p:txBody>
      </p:sp>
      <p:pic>
        <p:nvPicPr>
          <p:cNvPr id="11" name="Picture Placeholder 10" descr="Graphic art of people">
            <a:extLst>
              <a:ext uri="{FF2B5EF4-FFF2-40B4-BE49-F238E27FC236}">
                <a16:creationId xmlns:a16="http://schemas.microsoft.com/office/drawing/2014/main" id="{37096BAD-01DF-08B0-E1C9-BFCCD7FFC7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298307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9B4980-562B-884E-AD68-1A64758FF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551" y="610409"/>
            <a:ext cx="7354302" cy="1065994"/>
          </a:xfrm>
        </p:spPr>
        <p:txBody>
          <a:bodyPr>
            <a:normAutofit/>
          </a:bodyPr>
          <a:lstStyle/>
          <a:p>
            <a:r>
              <a:rPr lang="en-US" dirty="0" err="1"/>
              <a:t>Fases</a:t>
            </a:r>
            <a:r>
              <a:rPr lang="en-US" dirty="0"/>
              <a:t> de un Proyecto de </a:t>
            </a:r>
            <a:r>
              <a:rPr lang="en-US" dirty="0" err="1"/>
              <a:t>Ciencia</a:t>
            </a:r>
            <a:r>
              <a:rPr lang="en-US" dirty="0"/>
              <a:t> de Datos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94678-D0E1-F928-A92C-D992F4F8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7" name="Picture Placeholder 16" descr="Illustration of a person talking on a loud speaker">
            <a:extLst>
              <a:ext uri="{FF2B5EF4-FFF2-40B4-BE49-F238E27FC236}">
                <a16:creationId xmlns:a16="http://schemas.microsoft.com/office/drawing/2014/main" id="{B106AF8E-E535-0186-70D8-14EDB42C9C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5" b="55"/>
          <a:stretch/>
        </p:blipFill>
        <p:spPr/>
      </p:pic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006340DD-DE00-B752-0162-DA422FA5C5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844793"/>
              </p:ext>
            </p:extLst>
          </p:nvPr>
        </p:nvGraphicFramePr>
        <p:xfrm>
          <a:off x="2022375" y="1676403"/>
          <a:ext cx="6842493" cy="4935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14821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9B4980-562B-884E-AD68-1A64758FF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551" y="610409"/>
            <a:ext cx="7354302" cy="1065994"/>
          </a:xfrm>
        </p:spPr>
        <p:txBody>
          <a:bodyPr>
            <a:normAutofit/>
          </a:bodyPr>
          <a:lstStyle/>
          <a:p>
            <a:r>
              <a:rPr lang="en-US" dirty="0" err="1"/>
              <a:t>Fases</a:t>
            </a:r>
            <a:r>
              <a:rPr lang="en-US" dirty="0"/>
              <a:t> de un Proyecto de </a:t>
            </a:r>
            <a:r>
              <a:rPr lang="en-US" dirty="0" err="1"/>
              <a:t>Ciencia</a:t>
            </a:r>
            <a:r>
              <a:rPr lang="en-US" dirty="0"/>
              <a:t> de Datos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94678-D0E1-F928-A92C-D992F4F8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7" name="Picture Placeholder 16" descr="Illustration of a person talking on a loud speaker">
            <a:extLst>
              <a:ext uri="{FF2B5EF4-FFF2-40B4-BE49-F238E27FC236}">
                <a16:creationId xmlns:a16="http://schemas.microsoft.com/office/drawing/2014/main" id="{B106AF8E-E535-0186-70D8-14EDB42C9C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5" b="55"/>
          <a:stretch/>
        </p:blipFill>
        <p:spPr/>
      </p:pic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006340DD-DE00-B752-0162-DA422FA5C5FA}"/>
              </a:ext>
            </a:extLst>
          </p:cNvPr>
          <p:cNvGraphicFramePr/>
          <p:nvPr/>
        </p:nvGraphicFramePr>
        <p:xfrm>
          <a:off x="2022375" y="1676403"/>
          <a:ext cx="6842493" cy="4935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F3FF6B9E-E7C2-5277-4F34-5D0ACCD62F8E}"/>
              </a:ext>
            </a:extLst>
          </p:cNvPr>
          <p:cNvSpPr txBox="1"/>
          <p:nvPr/>
        </p:nvSpPr>
        <p:spPr>
          <a:xfrm>
            <a:off x="6343048" y="1429981"/>
            <a:ext cx="2330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Obtención de diversas fuentes (bases de datos, </a:t>
            </a:r>
            <a:r>
              <a:rPr lang="es-ES" sz="1200" dirty="0" err="1">
                <a:solidFill>
                  <a:schemeClr val="bg1"/>
                </a:solidFill>
              </a:rPr>
              <a:t>APIs</a:t>
            </a:r>
            <a:r>
              <a:rPr lang="es-ES" sz="1200" dirty="0">
                <a:solidFill>
                  <a:schemeClr val="bg1"/>
                </a:solidFill>
              </a:rPr>
              <a:t>, </a:t>
            </a:r>
            <a:r>
              <a:rPr lang="es-ES" sz="1200" i="1" dirty="0">
                <a:solidFill>
                  <a:schemeClr val="bg1"/>
                </a:solidFill>
              </a:rPr>
              <a:t>web </a:t>
            </a:r>
            <a:r>
              <a:rPr lang="es-ES" sz="1200" i="1" dirty="0" err="1">
                <a:solidFill>
                  <a:schemeClr val="bg1"/>
                </a:solidFill>
              </a:rPr>
              <a:t>scrapping</a:t>
            </a:r>
            <a:r>
              <a:rPr lang="es-ES" sz="1200" dirty="0">
                <a:solidFill>
                  <a:schemeClr val="bg1"/>
                </a:solidFill>
              </a:rPr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2951064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9B4980-562B-884E-AD68-1A64758FF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551" y="610409"/>
            <a:ext cx="7354302" cy="1065994"/>
          </a:xfrm>
        </p:spPr>
        <p:txBody>
          <a:bodyPr>
            <a:normAutofit/>
          </a:bodyPr>
          <a:lstStyle/>
          <a:p>
            <a:r>
              <a:rPr lang="en-US" dirty="0" err="1"/>
              <a:t>Fases</a:t>
            </a:r>
            <a:r>
              <a:rPr lang="en-US" dirty="0"/>
              <a:t> de un Proyecto de </a:t>
            </a:r>
            <a:r>
              <a:rPr lang="en-US" dirty="0" err="1"/>
              <a:t>Ciencia</a:t>
            </a:r>
            <a:r>
              <a:rPr lang="en-US" dirty="0"/>
              <a:t> de Datos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94678-D0E1-F928-A92C-D992F4F8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7" name="Picture Placeholder 16" descr="Illustration of a person talking on a loud speaker">
            <a:extLst>
              <a:ext uri="{FF2B5EF4-FFF2-40B4-BE49-F238E27FC236}">
                <a16:creationId xmlns:a16="http://schemas.microsoft.com/office/drawing/2014/main" id="{B106AF8E-E535-0186-70D8-14EDB42C9C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5" b="55"/>
          <a:stretch/>
        </p:blipFill>
        <p:spPr/>
      </p:pic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006340DD-DE00-B752-0162-DA422FA5C5FA}"/>
              </a:ext>
            </a:extLst>
          </p:cNvPr>
          <p:cNvGraphicFramePr/>
          <p:nvPr/>
        </p:nvGraphicFramePr>
        <p:xfrm>
          <a:off x="2022375" y="1676403"/>
          <a:ext cx="6842493" cy="4935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F3FF6B9E-E7C2-5277-4F34-5D0ACCD62F8E}"/>
              </a:ext>
            </a:extLst>
          </p:cNvPr>
          <p:cNvSpPr txBox="1"/>
          <p:nvPr/>
        </p:nvSpPr>
        <p:spPr>
          <a:xfrm>
            <a:off x="6343048" y="1429981"/>
            <a:ext cx="2330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Obtención de diversas fuentes (bases de datos, </a:t>
            </a:r>
            <a:r>
              <a:rPr lang="es-ES" sz="1200" dirty="0" err="1">
                <a:solidFill>
                  <a:schemeClr val="bg1"/>
                </a:solidFill>
              </a:rPr>
              <a:t>APIs</a:t>
            </a:r>
            <a:r>
              <a:rPr lang="es-ES" sz="1200" dirty="0">
                <a:solidFill>
                  <a:schemeClr val="bg1"/>
                </a:solidFill>
              </a:rPr>
              <a:t>, </a:t>
            </a:r>
            <a:r>
              <a:rPr lang="es-ES" sz="1200" i="1" dirty="0">
                <a:solidFill>
                  <a:schemeClr val="bg1"/>
                </a:solidFill>
              </a:rPr>
              <a:t>web </a:t>
            </a:r>
            <a:r>
              <a:rPr lang="es-ES" sz="1200" i="1" dirty="0" err="1">
                <a:solidFill>
                  <a:schemeClr val="bg1"/>
                </a:solidFill>
              </a:rPr>
              <a:t>scrapping</a:t>
            </a:r>
            <a:r>
              <a:rPr lang="es-ES" sz="1200" dirty="0">
                <a:solidFill>
                  <a:schemeClr val="bg1"/>
                </a:solidFill>
              </a:rPr>
              <a:t>, etc.)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20C21DC-2F58-3BD7-B5CF-E020C21BEDDC}"/>
              </a:ext>
            </a:extLst>
          </p:cNvPr>
          <p:cNvSpPr txBox="1"/>
          <p:nvPr/>
        </p:nvSpPr>
        <p:spPr>
          <a:xfrm>
            <a:off x="8035190" y="2731452"/>
            <a:ext cx="2330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Limpieza y transformación de datos.</a:t>
            </a:r>
            <a:br>
              <a:rPr lang="es-ES" sz="1200" dirty="0">
                <a:solidFill>
                  <a:schemeClr val="bg1"/>
                </a:solidFill>
              </a:rPr>
            </a:br>
            <a:endParaRPr lang="es-ES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Imputación de valores faltantes, estandarización y normalización.</a:t>
            </a:r>
          </a:p>
        </p:txBody>
      </p:sp>
    </p:spTree>
    <p:extLst>
      <p:ext uri="{BB962C8B-B14F-4D97-AF65-F5344CB8AC3E}">
        <p14:creationId xmlns:p14="http://schemas.microsoft.com/office/powerpoint/2010/main" val="4088217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9B4980-562B-884E-AD68-1A64758FF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551" y="610409"/>
            <a:ext cx="7354302" cy="1065994"/>
          </a:xfrm>
        </p:spPr>
        <p:txBody>
          <a:bodyPr>
            <a:normAutofit/>
          </a:bodyPr>
          <a:lstStyle/>
          <a:p>
            <a:r>
              <a:rPr lang="en-US" dirty="0" err="1"/>
              <a:t>Fases</a:t>
            </a:r>
            <a:r>
              <a:rPr lang="en-US" dirty="0"/>
              <a:t> de un Proyecto de </a:t>
            </a:r>
            <a:r>
              <a:rPr lang="en-US" dirty="0" err="1"/>
              <a:t>Ciencia</a:t>
            </a:r>
            <a:r>
              <a:rPr lang="en-US" dirty="0"/>
              <a:t> de Datos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94678-D0E1-F928-A92C-D992F4F8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7" name="Picture Placeholder 16" descr="Illustration of a person talking on a loud speaker">
            <a:extLst>
              <a:ext uri="{FF2B5EF4-FFF2-40B4-BE49-F238E27FC236}">
                <a16:creationId xmlns:a16="http://schemas.microsoft.com/office/drawing/2014/main" id="{B106AF8E-E535-0186-70D8-14EDB42C9C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5" b="55"/>
          <a:stretch/>
        </p:blipFill>
        <p:spPr/>
      </p:pic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006340DD-DE00-B752-0162-DA422FA5C5FA}"/>
              </a:ext>
            </a:extLst>
          </p:cNvPr>
          <p:cNvGraphicFramePr/>
          <p:nvPr/>
        </p:nvGraphicFramePr>
        <p:xfrm>
          <a:off x="2022375" y="1676403"/>
          <a:ext cx="6842493" cy="4935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F3FF6B9E-E7C2-5277-4F34-5D0ACCD62F8E}"/>
              </a:ext>
            </a:extLst>
          </p:cNvPr>
          <p:cNvSpPr txBox="1"/>
          <p:nvPr/>
        </p:nvSpPr>
        <p:spPr>
          <a:xfrm>
            <a:off x="6343048" y="1429981"/>
            <a:ext cx="2330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Obtención de diversas fuentes (bases de datos, </a:t>
            </a:r>
            <a:r>
              <a:rPr lang="es-ES" sz="1200" dirty="0" err="1">
                <a:solidFill>
                  <a:schemeClr val="bg1"/>
                </a:solidFill>
              </a:rPr>
              <a:t>APIs</a:t>
            </a:r>
            <a:r>
              <a:rPr lang="es-ES" sz="1200" dirty="0">
                <a:solidFill>
                  <a:schemeClr val="bg1"/>
                </a:solidFill>
              </a:rPr>
              <a:t>, </a:t>
            </a:r>
            <a:r>
              <a:rPr lang="es-ES" sz="1200" i="1" dirty="0">
                <a:solidFill>
                  <a:schemeClr val="bg1"/>
                </a:solidFill>
              </a:rPr>
              <a:t>web </a:t>
            </a:r>
            <a:r>
              <a:rPr lang="es-ES" sz="1200" i="1" dirty="0" err="1">
                <a:solidFill>
                  <a:schemeClr val="bg1"/>
                </a:solidFill>
              </a:rPr>
              <a:t>scrapping</a:t>
            </a:r>
            <a:r>
              <a:rPr lang="es-ES" sz="1200" dirty="0">
                <a:solidFill>
                  <a:schemeClr val="bg1"/>
                </a:solidFill>
              </a:rPr>
              <a:t>, etc.)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20C21DC-2F58-3BD7-B5CF-E020C21BEDDC}"/>
              </a:ext>
            </a:extLst>
          </p:cNvPr>
          <p:cNvSpPr txBox="1"/>
          <p:nvPr/>
        </p:nvSpPr>
        <p:spPr>
          <a:xfrm>
            <a:off x="8035190" y="2731452"/>
            <a:ext cx="2330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Limpieza y transformación de datos.</a:t>
            </a:r>
            <a:br>
              <a:rPr lang="es-ES" sz="1200" dirty="0">
                <a:solidFill>
                  <a:schemeClr val="bg1"/>
                </a:solidFill>
              </a:rPr>
            </a:br>
            <a:endParaRPr lang="es-ES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Imputación de valores faltantes, estandarización y normalización.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144D153-BCCD-97B9-650B-37B883B59925}"/>
              </a:ext>
            </a:extLst>
          </p:cNvPr>
          <p:cNvSpPr txBox="1"/>
          <p:nvPr/>
        </p:nvSpPr>
        <p:spPr>
          <a:xfrm>
            <a:off x="7934575" y="4599809"/>
            <a:ext cx="2330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Identificación de patrones, tendencias y relaciones.</a:t>
            </a:r>
            <a:br>
              <a:rPr lang="es-ES" sz="1200" dirty="0">
                <a:solidFill>
                  <a:schemeClr val="bg1"/>
                </a:solidFill>
              </a:rPr>
            </a:br>
            <a:endParaRPr lang="es-ES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Visualización de datos para </a:t>
            </a:r>
            <a:r>
              <a:rPr lang="es-ES" sz="1200" i="1" dirty="0" err="1">
                <a:solidFill>
                  <a:schemeClr val="bg1"/>
                </a:solidFill>
              </a:rPr>
              <a:t>insights</a:t>
            </a:r>
            <a:r>
              <a:rPr lang="es-ES" sz="1200" i="1" dirty="0">
                <a:solidFill>
                  <a:schemeClr val="bg1"/>
                </a:solidFill>
              </a:rPr>
              <a:t> </a:t>
            </a:r>
            <a:r>
              <a:rPr lang="es-ES" sz="1200" dirty="0">
                <a:solidFill>
                  <a:schemeClr val="bg1"/>
                </a:solidFill>
              </a:rPr>
              <a:t>iniciales.</a:t>
            </a:r>
          </a:p>
        </p:txBody>
      </p:sp>
    </p:spTree>
    <p:extLst>
      <p:ext uri="{BB962C8B-B14F-4D97-AF65-F5344CB8AC3E}">
        <p14:creationId xmlns:p14="http://schemas.microsoft.com/office/powerpoint/2010/main" val="1396636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D4B34CE-331A-F821-6081-4139552445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Presentación</a:t>
            </a:r>
            <a:endParaRPr lang="en-US" dirty="0"/>
          </a:p>
        </p:txBody>
      </p:sp>
      <p:pic>
        <p:nvPicPr>
          <p:cNvPr id="11" name="Picture Placeholder 10" descr="Graphic art of people">
            <a:extLst>
              <a:ext uri="{FF2B5EF4-FFF2-40B4-BE49-F238E27FC236}">
                <a16:creationId xmlns:a16="http://schemas.microsoft.com/office/drawing/2014/main" id="{37096BAD-01DF-08B0-E1C9-BFCCD7FFC7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029011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9B4980-562B-884E-AD68-1A64758FF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551" y="610409"/>
            <a:ext cx="7354302" cy="1065994"/>
          </a:xfrm>
        </p:spPr>
        <p:txBody>
          <a:bodyPr>
            <a:normAutofit/>
          </a:bodyPr>
          <a:lstStyle/>
          <a:p>
            <a:r>
              <a:rPr lang="en-US" dirty="0" err="1"/>
              <a:t>Fases</a:t>
            </a:r>
            <a:r>
              <a:rPr lang="en-US" dirty="0"/>
              <a:t> de un Proyecto de </a:t>
            </a:r>
            <a:r>
              <a:rPr lang="en-US" dirty="0" err="1"/>
              <a:t>Ciencia</a:t>
            </a:r>
            <a:r>
              <a:rPr lang="en-US" dirty="0"/>
              <a:t> de Datos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94678-D0E1-F928-A92C-D992F4F8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7" name="Picture Placeholder 16" descr="Illustration of a person talking on a loud speaker">
            <a:extLst>
              <a:ext uri="{FF2B5EF4-FFF2-40B4-BE49-F238E27FC236}">
                <a16:creationId xmlns:a16="http://schemas.microsoft.com/office/drawing/2014/main" id="{B106AF8E-E535-0186-70D8-14EDB42C9C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5" b="55"/>
          <a:stretch/>
        </p:blipFill>
        <p:spPr/>
      </p:pic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006340DD-DE00-B752-0162-DA422FA5C5FA}"/>
              </a:ext>
            </a:extLst>
          </p:cNvPr>
          <p:cNvGraphicFramePr/>
          <p:nvPr/>
        </p:nvGraphicFramePr>
        <p:xfrm>
          <a:off x="2022375" y="1676403"/>
          <a:ext cx="6842493" cy="4935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F3FF6B9E-E7C2-5277-4F34-5D0ACCD62F8E}"/>
              </a:ext>
            </a:extLst>
          </p:cNvPr>
          <p:cNvSpPr txBox="1"/>
          <p:nvPr/>
        </p:nvSpPr>
        <p:spPr>
          <a:xfrm>
            <a:off x="6343048" y="1429981"/>
            <a:ext cx="2330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Obtención de diversas fuentes (bases de datos, </a:t>
            </a:r>
            <a:r>
              <a:rPr lang="es-ES" sz="1200" dirty="0" err="1">
                <a:solidFill>
                  <a:schemeClr val="bg1"/>
                </a:solidFill>
              </a:rPr>
              <a:t>APIs</a:t>
            </a:r>
            <a:r>
              <a:rPr lang="es-ES" sz="1200" dirty="0">
                <a:solidFill>
                  <a:schemeClr val="bg1"/>
                </a:solidFill>
              </a:rPr>
              <a:t>, </a:t>
            </a:r>
            <a:r>
              <a:rPr lang="es-ES" sz="1200" i="1" dirty="0">
                <a:solidFill>
                  <a:schemeClr val="bg1"/>
                </a:solidFill>
              </a:rPr>
              <a:t>web </a:t>
            </a:r>
            <a:r>
              <a:rPr lang="es-ES" sz="1200" i="1" dirty="0" err="1">
                <a:solidFill>
                  <a:schemeClr val="bg1"/>
                </a:solidFill>
              </a:rPr>
              <a:t>scrapping</a:t>
            </a:r>
            <a:r>
              <a:rPr lang="es-ES" sz="1200" dirty="0">
                <a:solidFill>
                  <a:schemeClr val="bg1"/>
                </a:solidFill>
              </a:rPr>
              <a:t>, etc.)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20C21DC-2F58-3BD7-B5CF-E020C21BEDDC}"/>
              </a:ext>
            </a:extLst>
          </p:cNvPr>
          <p:cNvSpPr txBox="1"/>
          <p:nvPr/>
        </p:nvSpPr>
        <p:spPr>
          <a:xfrm>
            <a:off x="8035190" y="2731452"/>
            <a:ext cx="2330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Limpieza y transformación de datos.</a:t>
            </a:r>
            <a:br>
              <a:rPr lang="es-ES" sz="1200" dirty="0">
                <a:solidFill>
                  <a:schemeClr val="bg1"/>
                </a:solidFill>
              </a:rPr>
            </a:br>
            <a:endParaRPr lang="es-ES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Imputación de valores faltantes, estandarización y normalización.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144D153-BCCD-97B9-650B-37B883B59925}"/>
              </a:ext>
            </a:extLst>
          </p:cNvPr>
          <p:cNvSpPr txBox="1"/>
          <p:nvPr/>
        </p:nvSpPr>
        <p:spPr>
          <a:xfrm>
            <a:off x="7934575" y="4599809"/>
            <a:ext cx="2330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Identificación de patrones, tendencias y relaciones.</a:t>
            </a:r>
            <a:br>
              <a:rPr lang="es-ES" sz="1200" dirty="0">
                <a:solidFill>
                  <a:schemeClr val="bg1"/>
                </a:solidFill>
              </a:rPr>
            </a:br>
            <a:endParaRPr lang="es-ES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Visualización de datos para </a:t>
            </a:r>
            <a:r>
              <a:rPr lang="es-ES" sz="1200" i="1" dirty="0" err="1">
                <a:solidFill>
                  <a:schemeClr val="bg1"/>
                </a:solidFill>
              </a:rPr>
              <a:t>insights</a:t>
            </a:r>
            <a:r>
              <a:rPr lang="es-ES" sz="1200" i="1" dirty="0">
                <a:solidFill>
                  <a:schemeClr val="bg1"/>
                </a:solidFill>
              </a:rPr>
              <a:t> </a:t>
            </a:r>
            <a:r>
              <a:rPr lang="es-ES" sz="1200" dirty="0">
                <a:solidFill>
                  <a:schemeClr val="bg1"/>
                </a:solidFill>
              </a:rPr>
              <a:t>iniciales.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61BEF1C-0770-1186-A027-D540F2580D0A}"/>
              </a:ext>
            </a:extLst>
          </p:cNvPr>
          <p:cNvSpPr txBox="1"/>
          <p:nvPr/>
        </p:nvSpPr>
        <p:spPr>
          <a:xfrm>
            <a:off x="6443663" y="5871844"/>
            <a:ext cx="2229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Selección y entrenamiento de modelos de </a:t>
            </a:r>
            <a:r>
              <a:rPr lang="es-ES" sz="1200" i="1" dirty="0">
                <a:solidFill>
                  <a:schemeClr val="bg1"/>
                </a:solidFill>
              </a:rPr>
              <a:t>Machine </a:t>
            </a:r>
            <a:r>
              <a:rPr lang="es-ES" sz="1200" i="1" dirty="0" err="1">
                <a:solidFill>
                  <a:schemeClr val="bg1"/>
                </a:solidFill>
              </a:rPr>
              <a:t>Learning</a:t>
            </a:r>
            <a:r>
              <a:rPr lang="es-ES" sz="1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1899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9B4980-562B-884E-AD68-1A64758FF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551" y="610409"/>
            <a:ext cx="7354302" cy="1065994"/>
          </a:xfrm>
        </p:spPr>
        <p:txBody>
          <a:bodyPr>
            <a:normAutofit/>
          </a:bodyPr>
          <a:lstStyle/>
          <a:p>
            <a:r>
              <a:rPr lang="en-US" dirty="0" err="1"/>
              <a:t>Fases</a:t>
            </a:r>
            <a:r>
              <a:rPr lang="en-US" dirty="0"/>
              <a:t> de un Proyecto de </a:t>
            </a:r>
            <a:r>
              <a:rPr lang="en-US" dirty="0" err="1"/>
              <a:t>Ciencia</a:t>
            </a:r>
            <a:r>
              <a:rPr lang="en-US" dirty="0"/>
              <a:t> de Datos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94678-D0E1-F928-A92C-D992F4F8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7" name="Picture Placeholder 16" descr="Illustration of a person talking on a loud speaker">
            <a:extLst>
              <a:ext uri="{FF2B5EF4-FFF2-40B4-BE49-F238E27FC236}">
                <a16:creationId xmlns:a16="http://schemas.microsoft.com/office/drawing/2014/main" id="{B106AF8E-E535-0186-70D8-14EDB42C9C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5" b="55"/>
          <a:stretch/>
        </p:blipFill>
        <p:spPr/>
      </p:pic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006340DD-DE00-B752-0162-DA422FA5C5FA}"/>
              </a:ext>
            </a:extLst>
          </p:cNvPr>
          <p:cNvGraphicFramePr/>
          <p:nvPr/>
        </p:nvGraphicFramePr>
        <p:xfrm>
          <a:off x="2022375" y="1676403"/>
          <a:ext cx="6842493" cy="4935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F3FF6B9E-E7C2-5277-4F34-5D0ACCD62F8E}"/>
              </a:ext>
            </a:extLst>
          </p:cNvPr>
          <p:cNvSpPr txBox="1"/>
          <p:nvPr/>
        </p:nvSpPr>
        <p:spPr>
          <a:xfrm>
            <a:off x="6343048" y="1429981"/>
            <a:ext cx="2330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Obtención de diversas fuentes (bases de datos, </a:t>
            </a:r>
            <a:r>
              <a:rPr lang="es-ES" sz="1200" dirty="0" err="1">
                <a:solidFill>
                  <a:schemeClr val="bg1"/>
                </a:solidFill>
              </a:rPr>
              <a:t>APIs</a:t>
            </a:r>
            <a:r>
              <a:rPr lang="es-ES" sz="1200" dirty="0">
                <a:solidFill>
                  <a:schemeClr val="bg1"/>
                </a:solidFill>
              </a:rPr>
              <a:t>, </a:t>
            </a:r>
            <a:r>
              <a:rPr lang="es-ES" sz="1200" i="1" dirty="0">
                <a:solidFill>
                  <a:schemeClr val="bg1"/>
                </a:solidFill>
              </a:rPr>
              <a:t>web </a:t>
            </a:r>
            <a:r>
              <a:rPr lang="es-ES" sz="1200" i="1" dirty="0" err="1">
                <a:solidFill>
                  <a:schemeClr val="bg1"/>
                </a:solidFill>
              </a:rPr>
              <a:t>scrapping</a:t>
            </a:r>
            <a:r>
              <a:rPr lang="es-ES" sz="1200" dirty="0">
                <a:solidFill>
                  <a:schemeClr val="bg1"/>
                </a:solidFill>
              </a:rPr>
              <a:t>, etc.)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20C21DC-2F58-3BD7-B5CF-E020C21BEDDC}"/>
              </a:ext>
            </a:extLst>
          </p:cNvPr>
          <p:cNvSpPr txBox="1"/>
          <p:nvPr/>
        </p:nvSpPr>
        <p:spPr>
          <a:xfrm>
            <a:off x="8035190" y="2731452"/>
            <a:ext cx="2330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Limpieza y transformación de datos.</a:t>
            </a:r>
            <a:br>
              <a:rPr lang="es-ES" sz="1200" dirty="0">
                <a:solidFill>
                  <a:schemeClr val="bg1"/>
                </a:solidFill>
              </a:rPr>
            </a:br>
            <a:endParaRPr lang="es-ES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Imputación de valores faltantes, estandarización y normalización.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144D153-BCCD-97B9-650B-37B883B59925}"/>
              </a:ext>
            </a:extLst>
          </p:cNvPr>
          <p:cNvSpPr txBox="1"/>
          <p:nvPr/>
        </p:nvSpPr>
        <p:spPr>
          <a:xfrm>
            <a:off x="7934575" y="4599809"/>
            <a:ext cx="2330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Identificación de patrones, tendencias y relaciones.</a:t>
            </a:r>
            <a:br>
              <a:rPr lang="es-ES" sz="1200" dirty="0">
                <a:solidFill>
                  <a:schemeClr val="bg1"/>
                </a:solidFill>
              </a:rPr>
            </a:br>
            <a:endParaRPr lang="es-ES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Visualización de datos para </a:t>
            </a:r>
            <a:r>
              <a:rPr lang="es-ES" sz="1200" i="1" dirty="0" err="1">
                <a:solidFill>
                  <a:schemeClr val="bg1"/>
                </a:solidFill>
              </a:rPr>
              <a:t>insights</a:t>
            </a:r>
            <a:r>
              <a:rPr lang="es-ES" sz="1200" i="1" dirty="0">
                <a:solidFill>
                  <a:schemeClr val="bg1"/>
                </a:solidFill>
              </a:rPr>
              <a:t> </a:t>
            </a:r>
            <a:r>
              <a:rPr lang="es-ES" sz="1200" dirty="0">
                <a:solidFill>
                  <a:schemeClr val="bg1"/>
                </a:solidFill>
              </a:rPr>
              <a:t>iniciales.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61BEF1C-0770-1186-A027-D540F2580D0A}"/>
              </a:ext>
            </a:extLst>
          </p:cNvPr>
          <p:cNvSpPr txBox="1"/>
          <p:nvPr/>
        </p:nvSpPr>
        <p:spPr>
          <a:xfrm>
            <a:off x="6443663" y="5871844"/>
            <a:ext cx="2229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Selección y entrenamiento de modelos de </a:t>
            </a:r>
            <a:r>
              <a:rPr lang="es-ES" sz="1200" i="1" dirty="0">
                <a:solidFill>
                  <a:schemeClr val="bg1"/>
                </a:solidFill>
              </a:rPr>
              <a:t>Machine </a:t>
            </a:r>
            <a:r>
              <a:rPr lang="es-ES" sz="1200" i="1" dirty="0" err="1">
                <a:solidFill>
                  <a:schemeClr val="bg1"/>
                </a:solidFill>
              </a:rPr>
              <a:t>Learning</a:t>
            </a:r>
            <a:r>
              <a:rPr lang="es-E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442603A-7B04-273C-A3F9-FAF8228643B2}"/>
              </a:ext>
            </a:extLst>
          </p:cNvPr>
          <p:cNvSpPr txBox="1"/>
          <p:nvPr/>
        </p:nvSpPr>
        <p:spPr>
          <a:xfrm>
            <a:off x="907449" y="4599809"/>
            <a:ext cx="19416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Uso de diferentes métricas para evaluar el rendimiento del modelo.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Validación cruzada para asegurar generalización.</a:t>
            </a:r>
          </a:p>
        </p:txBody>
      </p:sp>
    </p:spTree>
    <p:extLst>
      <p:ext uri="{BB962C8B-B14F-4D97-AF65-F5344CB8AC3E}">
        <p14:creationId xmlns:p14="http://schemas.microsoft.com/office/powerpoint/2010/main" val="969753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9B4980-562B-884E-AD68-1A64758FF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551" y="610409"/>
            <a:ext cx="7354302" cy="1065994"/>
          </a:xfrm>
        </p:spPr>
        <p:txBody>
          <a:bodyPr>
            <a:normAutofit/>
          </a:bodyPr>
          <a:lstStyle/>
          <a:p>
            <a:r>
              <a:rPr lang="en-US" dirty="0" err="1"/>
              <a:t>Fases</a:t>
            </a:r>
            <a:r>
              <a:rPr lang="en-US" dirty="0"/>
              <a:t> de un Proyecto de </a:t>
            </a:r>
            <a:r>
              <a:rPr lang="en-US" dirty="0" err="1"/>
              <a:t>Ciencia</a:t>
            </a:r>
            <a:r>
              <a:rPr lang="en-US" dirty="0"/>
              <a:t> de Datos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94678-D0E1-F928-A92C-D992F4F8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7" name="Picture Placeholder 16" descr="Illustration of a person talking on a loud speaker">
            <a:extLst>
              <a:ext uri="{FF2B5EF4-FFF2-40B4-BE49-F238E27FC236}">
                <a16:creationId xmlns:a16="http://schemas.microsoft.com/office/drawing/2014/main" id="{B106AF8E-E535-0186-70D8-14EDB42C9C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5" b="55"/>
          <a:stretch/>
        </p:blipFill>
        <p:spPr/>
      </p:pic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006340DD-DE00-B752-0162-DA422FA5C5FA}"/>
              </a:ext>
            </a:extLst>
          </p:cNvPr>
          <p:cNvGraphicFramePr/>
          <p:nvPr/>
        </p:nvGraphicFramePr>
        <p:xfrm>
          <a:off x="2022375" y="1676403"/>
          <a:ext cx="6842493" cy="4935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F3FF6B9E-E7C2-5277-4F34-5D0ACCD62F8E}"/>
              </a:ext>
            </a:extLst>
          </p:cNvPr>
          <p:cNvSpPr txBox="1"/>
          <p:nvPr/>
        </p:nvSpPr>
        <p:spPr>
          <a:xfrm>
            <a:off x="6343048" y="1429981"/>
            <a:ext cx="2330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Obtención de diversas fuentes (bases de datos, </a:t>
            </a:r>
            <a:r>
              <a:rPr lang="es-ES" sz="1200" dirty="0" err="1">
                <a:solidFill>
                  <a:schemeClr val="bg1"/>
                </a:solidFill>
              </a:rPr>
              <a:t>APIs</a:t>
            </a:r>
            <a:r>
              <a:rPr lang="es-ES" sz="1200" dirty="0">
                <a:solidFill>
                  <a:schemeClr val="bg1"/>
                </a:solidFill>
              </a:rPr>
              <a:t>, </a:t>
            </a:r>
            <a:r>
              <a:rPr lang="es-ES" sz="1200" i="1" dirty="0">
                <a:solidFill>
                  <a:schemeClr val="bg1"/>
                </a:solidFill>
              </a:rPr>
              <a:t>web </a:t>
            </a:r>
            <a:r>
              <a:rPr lang="es-ES" sz="1200" i="1" dirty="0" err="1">
                <a:solidFill>
                  <a:schemeClr val="bg1"/>
                </a:solidFill>
              </a:rPr>
              <a:t>scrapping</a:t>
            </a:r>
            <a:r>
              <a:rPr lang="es-ES" sz="1200" dirty="0">
                <a:solidFill>
                  <a:schemeClr val="bg1"/>
                </a:solidFill>
              </a:rPr>
              <a:t>, etc.)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20C21DC-2F58-3BD7-B5CF-E020C21BEDDC}"/>
              </a:ext>
            </a:extLst>
          </p:cNvPr>
          <p:cNvSpPr txBox="1"/>
          <p:nvPr/>
        </p:nvSpPr>
        <p:spPr>
          <a:xfrm>
            <a:off x="8035190" y="2731452"/>
            <a:ext cx="2330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Limpieza y transformación de datos.</a:t>
            </a:r>
            <a:br>
              <a:rPr lang="es-ES" sz="1200" dirty="0">
                <a:solidFill>
                  <a:schemeClr val="bg1"/>
                </a:solidFill>
              </a:rPr>
            </a:br>
            <a:endParaRPr lang="es-ES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Imputación de valores faltantes, estandarización y normalización.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144D153-BCCD-97B9-650B-37B883B59925}"/>
              </a:ext>
            </a:extLst>
          </p:cNvPr>
          <p:cNvSpPr txBox="1"/>
          <p:nvPr/>
        </p:nvSpPr>
        <p:spPr>
          <a:xfrm>
            <a:off x="7934575" y="4599809"/>
            <a:ext cx="2330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Identificación de patrones, tendencias y relaciones.</a:t>
            </a:r>
            <a:br>
              <a:rPr lang="es-ES" sz="1200" dirty="0">
                <a:solidFill>
                  <a:schemeClr val="bg1"/>
                </a:solidFill>
              </a:rPr>
            </a:br>
            <a:endParaRPr lang="es-ES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Visualización de datos para </a:t>
            </a:r>
            <a:r>
              <a:rPr lang="es-ES" sz="1200" i="1" dirty="0" err="1">
                <a:solidFill>
                  <a:schemeClr val="bg1"/>
                </a:solidFill>
              </a:rPr>
              <a:t>insights</a:t>
            </a:r>
            <a:r>
              <a:rPr lang="es-ES" sz="1200" i="1" dirty="0">
                <a:solidFill>
                  <a:schemeClr val="bg1"/>
                </a:solidFill>
              </a:rPr>
              <a:t> </a:t>
            </a:r>
            <a:r>
              <a:rPr lang="es-ES" sz="1200" dirty="0">
                <a:solidFill>
                  <a:schemeClr val="bg1"/>
                </a:solidFill>
              </a:rPr>
              <a:t>iniciales.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61BEF1C-0770-1186-A027-D540F2580D0A}"/>
              </a:ext>
            </a:extLst>
          </p:cNvPr>
          <p:cNvSpPr txBox="1"/>
          <p:nvPr/>
        </p:nvSpPr>
        <p:spPr>
          <a:xfrm>
            <a:off x="6443663" y="5871844"/>
            <a:ext cx="2229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Selección y entrenamiento de modelos de </a:t>
            </a:r>
            <a:r>
              <a:rPr lang="es-ES" sz="1200" i="1" dirty="0">
                <a:solidFill>
                  <a:schemeClr val="bg1"/>
                </a:solidFill>
              </a:rPr>
              <a:t>Machine </a:t>
            </a:r>
            <a:r>
              <a:rPr lang="es-ES" sz="1200" i="1" dirty="0" err="1">
                <a:solidFill>
                  <a:schemeClr val="bg1"/>
                </a:solidFill>
              </a:rPr>
              <a:t>Learning</a:t>
            </a:r>
            <a:r>
              <a:rPr lang="es-E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442603A-7B04-273C-A3F9-FAF8228643B2}"/>
              </a:ext>
            </a:extLst>
          </p:cNvPr>
          <p:cNvSpPr txBox="1"/>
          <p:nvPr/>
        </p:nvSpPr>
        <p:spPr>
          <a:xfrm>
            <a:off x="907449" y="4599809"/>
            <a:ext cx="19416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Uso de diferentes métricas para evaluar el rendimiento del modelo.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Validación cruzada para asegurar generalización.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2CCCC17-EB7A-F037-25F5-32EB607728D9}"/>
              </a:ext>
            </a:extLst>
          </p:cNvPr>
          <p:cNvSpPr txBox="1"/>
          <p:nvPr/>
        </p:nvSpPr>
        <p:spPr>
          <a:xfrm>
            <a:off x="907449" y="2177455"/>
            <a:ext cx="19416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Despliegue del modelo en producción.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Monitorización del desempeño y ajuste continuo.</a:t>
            </a:r>
          </a:p>
        </p:txBody>
      </p:sp>
    </p:spTree>
    <p:extLst>
      <p:ext uri="{BB962C8B-B14F-4D97-AF65-F5344CB8AC3E}">
        <p14:creationId xmlns:p14="http://schemas.microsoft.com/office/powerpoint/2010/main" val="3631377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D4B34CE-331A-F821-6081-4139552445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7. Taller </a:t>
            </a:r>
            <a:r>
              <a:rPr lang="en-US" dirty="0" err="1"/>
              <a:t>práctico</a:t>
            </a:r>
            <a:r>
              <a:rPr lang="en-US" dirty="0"/>
              <a:t>: Clustering de </a:t>
            </a:r>
            <a:r>
              <a:rPr lang="en-US" dirty="0" err="1"/>
              <a:t>encuestas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maratón</a:t>
            </a:r>
            <a:r>
              <a:rPr lang="en-US" dirty="0"/>
              <a:t> </a:t>
            </a:r>
          </a:p>
        </p:txBody>
      </p:sp>
      <p:pic>
        <p:nvPicPr>
          <p:cNvPr id="11" name="Picture Placeholder 10" descr="Graphic art of people">
            <a:extLst>
              <a:ext uri="{FF2B5EF4-FFF2-40B4-BE49-F238E27FC236}">
                <a16:creationId xmlns:a16="http://schemas.microsoft.com/office/drawing/2014/main" id="{37096BAD-01DF-08B0-E1C9-BFCCD7FFC7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468859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A88754-8FAB-B9DB-1FCB-0736002C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C3AE3C-C5CB-6DC1-A44B-78B04C1034E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1549" y="2387065"/>
            <a:ext cx="3754455" cy="4160230"/>
          </a:xfrm>
        </p:spPr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b="0" dirty="0" err="1">
                <a:solidFill>
                  <a:schemeClr val="bg1"/>
                </a:solidFill>
                <a:highlight>
                  <a:srgbClr val="FF0000"/>
                </a:highlight>
              </a:rPr>
              <a:t>Especificar</a:t>
            </a:r>
            <a:r>
              <a:rPr lang="en-US" sz="1400" b="0" dirty="0">
                <a:solidFill>
                  <a:schemeClr val="bg1"/>
                </a:solidFill>
                <a:highlight>
                  <a:srgbClr val="FF0000"/>
                </a:highlight>
              </a:rPr>
              <a:t> </a:t>
            </a:r>
            <a:r>
              <a:rPr lang="en-US" sz="1400" b="0" dirty="0" err="1">
                <a:solidFill>
                  <a:schemeClr val="bg1"/>
                </a:solidFill>
                <a:highlight>
                  <a:srgbClr val="FF0000"/>
                </a:highlight>
              </a:rPr>
              <a:t>los</a:t>
            </a:r>
            <a:r>
              <a:rPr lang="en-US" sz="1400" b="0" dirty="0">
                <a:solidFill>
                  <a:schemeClr val="bg1"/>
                </a:solidFill>
                <a:highlight>
                  <a:srgbClr val="FF0000"/>
                </a:highlight>
              </a:rPr>
              <a:t> pasos para que la </a:t>
            </a:r>
            <a:r>
              <a:rPr lang="en-US" sz="1400" b="0" dirty="0" err="1">
                <a:solidFill>
                  <a:schemeClr val="bg1"/>
                </a:solidFill>
                <a:highlight>
                  <a:srgbClr val="FF0000"/>
                </a:highlight>
              </a:rPr>
              <a:t>gente</a:t>
            </a:r>
            <a:r>
              <a:rPr lang="en-US" sz="1400" b="0" dirty="0">
                <a:solidFill>
                  <a:schemeClr val="bg1"/>
                </a:solidFill>
                <a:highlight>
                  <a:srgbClr val="FF0000"/>
                </a:highlight>
              </a:rPr>
              <a:t> </a:t>
            </a:r>
            <a:r>
              <a:rPr lang="en-US" sz="1400" b="0" dirty="0" err="1">
                <a:solidFill>
                  <a:schemeClr val="bg1"/>
                </a:solidFill>
                <a:highlight>
                  <a:srgbClr val="FF0000"/>
                </a:highlight>
              </a:rPr>
              <a:t>acceda</a:t>
            </a:r>
            <a:r>
              <a:rPr lang="en-US" sz="1400" b="0" dirty="0">
                <a:solidFill>
                  <a:schemeClr val="bg1"/>
                </a:solidFill>
                <a:highlight>
                  <a:srgbClr val="FF0000"/>
                </a:highlight>
              </a:rPr>
              <a:t> al notebook.</a:t>
            </a:r>
          </a:p>
        </p:txBody>
      </p:sp>
      <p:pic>
        <p:nvPicPr>
          <p:cNvPr id="9" name="Picture Placeholder 8" descr="Illustration of a person standing with a paper and pen">
            <a:extLst>
              <a:ext uri="{FF2B5EF4-FFF2-40B4-BE49-F238E27FC236}">
                <a16:creationId xmlns:a16="http://schemas.microsoft.com/office/drawing/2014/main" id="{3358D031-ED23-DACA-8893-E26FC674EDB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89" b="189"/>
          <a:stretch/>
        </p:blipFill>
        <p:spPr/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D2CFC3B6-DB7B-3121-65C5-4278A2D596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551" y="610409"/>
            <a:ext cx="7354302" cy="1065994"/>
          </a:xfrm>
        </p:spPr>
        <p:txBody>
          <a:bodyPr>
            <a:normAutofit/>
          </a:bodyPr>
          <a:lstStyle/>
          <a:p>
            <a:r>
              <a:rPr lang="en-US" dirty="0"/>
              <a:t>Taller </a:t>
            </a:r>
            <a:r>
              <a:rPr lang="en-US" dirty="0" err="1"/>
              <a:t>Práctico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4AC0B58-2A07-EA17-865C-48D1B8D0C0A1}"/>
              </a:ext>
            </a:extLst>
          </p:cNvPr>
          <p:cNvSpPr txBox="1">
            <a:spLocks/>
          </p:cNvSpPr>
          <p:nvPr/>
        </p:nvSpPr>
        <p:spPr>
          <a:xfrm>
            <a:off x="971549" y="1790492"/>
            <a:ext cx="4972051" cy="542246"/>
          </a:xfrm>
          <a:prstGeom prst="rect">
            <a:avLst/>
          </a:prstGeom>
        </p:spPr>
        <p:txBody>
          <a:bodyPr vert="horz" lIns="45720" tIns="45720" rIns="91440" bIns="45720" rtlCol="0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 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 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457200" rtl="0" eaLnBrk="1" latinLnBrk="0" hangingPunct="1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 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Pasos para acceder al notebook del taller:</a:t>
            </a:r>
          </a:p>
        </p:txBody>
      </p:sp>
    </p:spTree>
    <p:extLst>
      <p:ext uri="{BB962C8B-B14F-4D97-AF65-F5344CB8AC3E}">
        <p14:creationId xmlns:p14="http://schemas.microsoft.com/office/powerpoint/2010/main" val="1775379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A1B2-A8DC-E71D-1745-FDB3E3D50B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¡</a:t>
            </a:r>
            <a:r>
              <a:rPr lang="en-US" dirty="0" err="1"/>
              <a:t>Muchas</a:t>
            </a:r>
            <a:r>
              <a:rPr lang="en-US" dirty="0"/>
              <a:t> gracias!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3A921-9BB8-C0D5-4E13-E1019F166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2514" y="4151376"/>
            <a:ext cx="6189847" cy="18836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Alberto Ruiz-Arteaga González</a:t>
            </a:r>
          </a:p>
          <a:p>
            <a:r>
              <a:rPr lang="en-US" dirty="0"/>
              <a:t> </a:t>
            </a:r>
            <a:r>
              <a:rPr lang="en-US" dirty="0" err="1"/>
              <a:t>Correo</a:t>
            </a:r>
            <a:r>
              <a:rPr lang="en-US" dirty="0"/>
              <a:t>: </a:t>
            </a:r>
            <a:r>
              <a:rPr lang="en-US" dirty="0" err="1">
                <a:solidFill>
                  <a:schemeClr val="tx1"/>
                </a:solidFill>
              </a:rPr>
              <a:t>albertoragmat@gmail.com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LinkedIn: </a:t>
            </a:r>
            <a:r>
              <a:rPr lang="en-US" dirty="0">
                <a:solidFill>
                  <a:schemeClr val="tx1"/>
                </a:solidFill>
              </a:rPr>
              <a:t>Alberto Ruiz-Arteaga González</a:t>
            </a:r>
          </a:p>
        </p:txBody>
      </p:sp>
      <p:pic>
        <p:nvPicPr>
          <p:cNvPr id="8" name="Picture Placeholder 7" descr="Bright graphic of peoples faces&#10;">
            <a:extLst>
              <a:ext uri="{FF2B5EF4-FFF2-40B4-BE49-F238E27FC236}">
                <a16:creationId xmlns:a16="http://schemas.microsoft.com/office/drawing/2014/main" id="{206C932F-8EE7-DE54-57B0-5868A0FA4F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6" r="36"/>
          <a:stretch/>
        </p:blipFill>
        <p:spPr/>
      </p:pic>
    </p:spTree>
    <p:extLst>
      <p:ext uri="{BB962C8B-B14F-4D97-AF65-F5344CB8AC3E}">
        <p14:creationId xmlns:p14="http://schemas.microsoft.com/office/powerpoint/2010/main" val="29115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C8E419-6609-FB00-A6FB-CF2FE4C00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495" y="4118846"/>
            <a:ext cx="6431281" cy="839696"/>
          </a:xfrm>
        </p:spPr>
        <p:txBody>
          <a:bodyPr/>
          <a:lstStyle/>
          <a:p>
            <a:r>
              <a:rPr lang="en-US" dirty="0"/>
              <a:t>Ponente: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3EEA9A8-EB71-87F6-3F40-55DFE10EB0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Alberto Ruiz-Arteaga González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Scientist</a:t>
            </a:r>
          </a:p>
        </p:txBody>
      </p:sp>
      <p:pic>
        <p:nvPicPr>
          <p:cNvPr id="15" name="Picture Placeholder 14" descr="Illustration of a person walking with a laptop open and on the phone">
            <a:extLst>
              <a:ext uri="{FF2B5EF4-FFF2-40B4-BE49-F238E27FC236}">
                <a16:creationId xmlns:a16="http://schemas.microsoft.com/office/drawing/2014/main" id="{6C314C3C-26EB-2DAC-9879-D3B519EA3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5" b="85"/>
          <a:stretch/>
        </p:blipFill>
        <p:spPr/>
      </p:pic>
    </p:spTree>
    <p:extLst>
      <p:ext uri="{BB962C8B-B14F-4D97-AF65-F5344CB8AC3E}">
        <p14:creationId xmlns:p14="http://schemas.microsoft.com/office/powerpoint/2010/main" val="2668990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C8E419-6609-FB00-A6FB-CF2FE4C009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Ponente:</a:t>
            </a:r>
          </a:p>
        </p:txBody>
      </p:sp>
      <p:pic>
        <p:nvPicPr>
          <p:cNvPr id="15" name="Picture Placeholder 14" descr="Illustration of a person walking with a laptop open and on the phone">
            <a:extLst>
              <a:ext uri="{FF2B5EF4-FFF2-40B4-BE49-F238E27FC236}">
                <a16:creationId xmlns:a16="http://schemas.microsoft.com/office/drawing/2014/main" id="{6C314C3C-26EB-2DAC-9879-D3B519EA3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5" b="85"/>
          <a:stretch/>
        </p:blipFill>
        <p:spPr/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F5E30B5-9C06-E513-9491-2CD2A8FF3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77346"/>
            <a:ext cx="1092425" cy="28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3">
            <a:extLst>
              <a:ext uri="{FF2B5EF4-FFF2-40B4-BE49-F238E27FC236}">
                <a16:creationId xmlns:a16="http://schemas.microsoft.com/office/drawing/2014/main" id="{7B7B4EFF-5453-CC48-A85C-CBA1795AF094}"/>
              </a:ext>
            </a:extLst>
          </p:cNvPr>
          <p:cNvSpPr txBox="1">
            <a:spLocks/>
          </p:cNvSpPr>
          <p:nvPr/>
        </p:nvSpPr>
        <p:spPr>
          <a:xfrm>
            <a:off x="772951" y="327754"/>
            <a:ext cx="6431281" cy="156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Empresas</a:t>
            </a:r>
            <a:r>
              <a:rPr lang="en-US" dirty="0"/>
              <a:t> para las que he </a:t>
            </a:r>
            <a:r>
              <a:rPr lang="en-US" dirty="0" err="1"/>
              <a:t>trabajado</a:t>
            </a:r>
            <a:r>
              <a:rPr lang="en-US" dirty="0"/>
              <a:t>: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C1F936E-448E-569B-3CC1-8804D528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99" y="745806"/>
            <a:ext cx="471749" cy="47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70EA87A-2183-4BAD-84A2-A715FE582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559" y="775431"/>
            <a:ext cx="1522086" cy="61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086038E-EB7D-7733-170C-C30D77EDF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461" y="933598"/>
            <a:ext cx="1707419" cy="39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3">
            <a:extLst>
              <a:ext uri="{FF2B5EF4-FFF2-40B4-BE49-F238E27FC236}">
                <a16:creationId xmlns:a16="http://schemas.microsoft.com/office/drawing/2014/main" id="{543D6D4B-6CF7-6999-11B4-F821ED12E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5111496"/>
            <a:ext cx="6431281" cy="156362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Alberto Ruiz-Arteaga González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11122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C8E419-6609-FB00-A6FB-CF2FE4C009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Ponente:</a:t>
            </a:r>
          </a:p>
        </p:txBody>
      </p:sp>
      <p:pic>
        <p:nvPicPr>
          <p:cNvPr id="15" name="Picture Placeholder 14" descr="Illustration of a person walking with a laptop open and on the phone">
            <a:extLst>
              <a:ext uri="{FF2B5EF4-FFF2-40B4-BE49-F238E27FC236}">
                <a16:creationId xmlns:a16="http://schemas.microsoft.com/office/drawing/2014/main" id="{6C314C3C-26EB-2DAC-9879-D3B519EA3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5" b="85"/>
          <a:stretch/>
        </p:blipFill>
        <p:spPr/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F5E30B5-9C06-E513-9491-2CD2A8FF3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77346"/>
            <a:ext cx="1092425" cy="28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3">
            <a:extLst>
              <a:ext uri="{FF2B5EF4-FFF2-40B4-BE49-F238E27FC236}">
                <a16:creationId xmlns:a16="http://schemas.microsoft.com/office/drawing/2014/main" id="{7B7B4EFF-5453-CC48-A85C-CBA1795AF094}"/>
              </a:ext>
            </a:extLst>
          </p:cNvPr>
          <p:cNvSpPr txBox="1">
            <a:spLocks/>
          </p:cNvSpPr>
          <p:nvPr/>
        </p:nvSpPr>
        <p:spPr>
          <a:xfrm>
            <a:off x="772951" y="327755"/>
            <a:ext cx="6431281" cy="544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Empresas</a:t>
            </a:r>
            <a:r>
              <a:rPr lang="en-US" dirty="0"/>
              <a:t> para las que he </a:t>
            </a:r>
            <a:r>
              <a:rPr lang="en-US" dirty="0" err="1"/>
              <a:t>trabajado</a:t>
            </a:r>
            <a:r>
              <a:rPr lang="en-US" dirty="0"/>
              <a:t>: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C1F936E-448E-569B-3CC1-8804D528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99" y="745806"/>
            <a:ext cx="471749" cy="47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70EA87A-2183-4BAD-84A2-A715FE582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559" y="775431"/>
            <a:ext cx="1522086" cy="61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086038E-EB7D-7733-170C-C30D77EDF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461" y="933598"/>
            <a:ext cx="1707419" cy="39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3">
            <a:extLst>
              <a:ext uri="{FF2B5EF4-FFF2-40B4-BE49-F238E27FC236}">
                <a16:creationId xmlns:a16="http://schemas.microsoft.com/office/drawing/2014/main" id="{C8BFEC67-729B-9E2F-7FFA-FB87E7675DD7}"/>
              </a:ext>
            </a:extLst>
          </p:cNvPr>
          <p:cNvSpPr txBox="1">
            <a:spLocks/>
          </p:cNvSpPr>
          <p:nvPr/>
        </p:nvSpPr>
        <p:spPr>
          <a:xfrm>
            <a:off x="772951" y="1485395"/>
            <a:ext cx="6431281" cy="5443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Participando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con </a:t>
            </a:r>
            <a:r>
              <a:rPr lang="en-US" dirty="0" err="1"/>
              <a:t>empresas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: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8331875-91A9-4F9E-B417-0E871F24D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40939"/>
            <a:ext cx="1071454" cy="40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berdrola logo - símbolo, significado logotipo, historia, PNG">
            <a:extLst>
              <a:ext uri="{FF2B5EF4-FFF2-40B4-BE49-F238E27FC236}">
                <a16:creationId xmlns:a16="http://schemas.microsoft.com/office/drawing/2014/main" id="{4C966434-9C64-CCC4-7809-AC260646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77" y="1652798"/>
            <a:ext cx="1766263" cy="99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BD4453BB-68E1-714A-DBC1-16C2DD17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333" y="1928858"/>
            <a:ext cx="2042296" cy="36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2B1E14C6-1E32-41A7-E605-171E25546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00655"/>
            <a:ext cx="1152487" cy="34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A0209F26-2068-4432-A066-EA6871129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77" y="2497217"/>
            <a:ext cx="1766263" cy="43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BAC8FEA7-CD62-0E84-2739-69AFF1991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33" y="2388019"/>
            <a:ext cx="2363777" cy="65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id="{3DDBB20C-8447-249C-2F86-15A6E4288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363" y="3207402"/>
            <a:ext cx="1678828" cy="54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C03C7D9E-C301-737F-B2E7-96681935C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48" y="2892772"/>
            <a:ext cx="2325370" cy="107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3">
            <a:extLst>
              <a:ext uri="{FF2B5EF4-FFF2-40B4-BE49-F238E27FC236}">
                <a16:creationId xmlns:a16="http://schemas.microsoft.com/office/drawing/2014/main" id="{50C48984-46D8-1EDF-518D-69CE80A03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5111496"/>
            <a:ext cx="6431281" cy="156362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Alberto Ruiz-Arteaga González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2425464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D4B34CE-331A-F821-6081-4139552445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Objetivo</a:t>
            </a:r>
            <a:r>
              <a:rPr lang="en-US" dirty="0"/>
              <a:t> del Taller</a:t>
            </a:r>
          </a:p>
        </p:txBody>
      </p:sp>
      <p:pic>
        <p:nvPicPr>
          <p:cNvPr id="11" name="Picture Placeholder 10" descr="Graphic art of people">
            <a:extLst>
              <a:ext uri="{FF2B5EF4-FFF2-40B4-BE49-F238E27FC236}">
                <a16:creationId xmlns:a16="http://schemas.microsoft.com/office/drawing/2014/main" id="{37096BAD-01DF-08B0-E1C9-BFCCD7FFC7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170230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449AFA-44CF-0343-1B85-CA169B939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495" y="182880"/>
            <a:ext cx="5553133" cy="1563623"/>
          </a:xfrm>
        </p:spPr>
        <p:txBody>
          <a:bodyPr>
            <a:normAutofit fontScale="90000"/>
          </a:bodyPr>
          <a:lstStyle/>
          <a:p>
            <a:r>
              <a:rPr lang="en-US" dirty="0"/>
              <a:t>Taller</a:t>
            </a:r>
            <a:br>
              <a:rPr lang="en-US" dirty="0"/>
            </a:br>
            <a:r>
              <a:rPr lang="en-US" dirty="0" err="1"/>
              <a:t>teórico-práctico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2E2B8D6-BB01-570C-E9B4-415F337AF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494" y="1680473"/>
            <a:ext cx="6083809" cy="989899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tx1"/>
                </a:solidFill>
              </a:rPr>
              <a:t>Análisis</a:t>
            </a:r>
            <a:r>
              <a:rPr lang="en-US" sz="1800" dirty="0">
                <a:solidFill>
                  <a:schemeClr val="tx1"/>
                </a:solidFill>
              </a:rPr>
              <a:t> Clustering de </a:t>
            </a:r>
            <a:r>
              <a:rPr lang="en-US" sz="1800" dirty="0" err="1">
                <a:solidFill>
                  <a:schemeClr val="tx1"/>
                </a:solidFill>
              </a:rPr>
              <a:t>Encuestas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sobre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una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Maratón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7" name="Picture Placeholder 6" descr="Illustration of a person standing next to a lightbulb">
            <a:extLst>
              <a:ext uri="{FF2B5EF4-FFF2-40B4-BE49-F238E27FC236}">
                <a16:creationId xmlns:a16="http://schemas.microsoft.com/office/drawing/2014/main" id="{0CB16882-A824-72E3-70AF-0AE820DF4A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pic>
        <p:nvPicPr>
          <p:cNvPr id="6" name="Gráfico 5" descr="Sobre con relleno sólido">
            <a:extLst>
              <a:ext uri="{FF2B5EF4-FFF2-40B4-BE49-F238E27FC236}">
                <a16:creationId xmlns:a16="http://schemas.microsoft.com/office/drawing/2014/main" id="{F1C817BF-81C7-7558-7F2F-CAE12F174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502" y="2409287"/>
            <a:ext cx="522170" cy="52217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A16C90D-F68F-509A-3754-5E6ECB767430}"/>
              </a:ext>
            </a:extLst>
          </p:cNvPr>
          <p:cNvSpPr txBox="1"/>
          <p:nvPr/>
        </p:nvSpPr>
        <p:spPr>
          <a:xfrm>
            <a:off x="1780556" y="2447206"/>
            <a:ext cx="4850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Encuestas respondidas por los participantes vía email tras finalizar el evento.</a:t>
            </a:r>
          </a:p>
        </p:txBody>
      </p:sp>
      <p:pic>
        <p:nvPicPr>
          <p:cNvPr id="11" name="Gráfico 10" descr="Grupo de personas con relleno sólido">
            <a:extLst>
              <a:ext uri="{FF2B5EF4-FFF2-40B4-BE49-F238E27FC236}">
                <a16:creationId xmlns:a16="http://schemas.microsoft.com/office/drawing/2014/main" id="{E5C0FD6B-425B-D17E-5AF8-25A1E34AE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28502" y="3072071"/>
            <a:ext cx="522170" cy="52217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61C78E9-C549-E72A-3D13-46453B879B1C}"/>
              </a:ext>
            </a:extLst>
          </p:cNvPr>
          <p:cNvSpPr txBox="1"/>
          <p:nvPr/>
        </p:nvSpPr>
        <p:spPr>
          <a:xfrm>
            <a:off x="1780556" y="3177663"/>
            <a:ext cx="4850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+3.500 encuestas.</a:t>
            </a:r>
          </a:p>
        </p:txBody>
      </p:sp>
      <p:pic>
        <p:nvPicPr>
          <p:cNvPr id="13" name="Gráfico 12" descr="Diagrama de Venn con relleno sólido">
            <a:extLst>
              <a:ext uri="{FF2B5EF4-FFF2-40B4-BE49-F238E27FC236}">
                <a16:creationId xmlns:a16="http://schemas.microsoft.com/office/drawing/2014/main" id="{C4B46831-5174-70F5-AB13-9C454EF161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18759" y="3734855"/>
            <a:ext cx="522170" cy="52217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A974DF2-7C7E-B8C4-495E-E31C8E352F45}"/>
              </a:ext>
            </a:extLst>
          </p:cNvPr>
          <p:cNvSpPr txBox="1"/>
          <p:nvPr/>
        </p:nvSpPr>
        <p:spPr>
          <a:xfrm>
            <a:off x="1740929" y="3842051"/>
            <a:ext cx="4850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Dataset</a:t>
            </a:r>
            <a:r>
              <a:rPr lang="es-ES" sz="1400" dirty="0"/>
              <a:t> de alta dimensionalidad.</a:t>
            </a:r>
          </a:p>
        </p:txBody>
      </p:sp>
      <p:pic>
        <p:nvPicPr>
          <p:cNvPr id="15" name="Gráfico 14" descr="Documento contorno">
            <a:extLst>
              <a:ext uri="{FF2B5EF4-FFF2-40B4-BE49-F238E27FC236}">
                <a16:creationId xmlns:a16="http://schemas.microsoft.com/office/drawing/2014/main" id="{7066BC94-0C59-6FCE-B545-F0A7158AD3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18759" y="4257024"/>
            <a:ext cx="522170" cy="52217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4529C32-5949-E6CC-E783-34D83BEF0B53}"/>
              </a:ext>
            </a:extLst>
          </p:cNvPr>
          <p:cNvSpPr txBox="1"/>
          <p:nvPr/>
        </p:nvSpPr>
        <p:spPr>
          <a:xfrm>
            <a:off x="1750672" y="4360191"/>
            <a:ext cx="4850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Con presencia de valores faltantes.</a:t>
            </a:r>
          </a:p>
        </p:txBody>
      </p:sp>
      <p:pic>
        <p:nvPicPr>
          <p:cNvPr id="17" name="Gráfico 16" descr="Periódico gráfico con relleno sólido">
            <a:extLst>
              <a:ext uri="{FF2B5EF4-FFF2-40B4-BE49-F238E27FC236}">
                <a16:creationId xmlns:a16="http://schemas.microsoft.com/office/drawing/2014/main" id="{92249646-530B-01DD-E389-DC61EAE0FE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17515" y="4916442"/>
            <a:ext cx="522170" cy="52217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4A01347-8287-DB93-DF2E-8416E6E5EE80}"/>
              </a:ext>
            </a:extLst>
          </p:cNvPr>
          <p:cNvSpPr txBox="1"/>
          <p:nvPr/>
        </p:nvSpPr>
        <p:spPr>
          <a:xfrm>
            <a:off x="1750672" y="5023638"/>
            <a:ext cx="4850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Con presencia de </a:t>
            </a:r>
            <a:r>
              <a:rPr lang="es-ES" sz="1400" i="1" dirty="0" err="1"/>
              <a:t>outliers</a:t>
            </a:r>
            <a:r>
              <a:rPr lang="es-E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1523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D4B34CE-331A-F821-6081-4139552445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Introducción</a:t>
            </a:r>
            <a:r>
              <a:rPr lang="en-US" dirty="0"/>
              <a:t> a la </a:t>
            </a:r>
            <a:r>
              <a:rPr lang="en-US" dirty="0" err="1"/>
              <a:t>Ciencia</a:t>
            </a:r>
            <a:r>
              <a:rPr lang="en-US" dirty="0"/>
              <a:t> de Datos e </a:t>
            </a:r>
            <a:r>
              <a:rPr lang="en-US" dirty="0" err="1"/>
              <a:t>Inteligencia</a:t>
            </a:r>
            <a:r>
              <a:rPr lang="en-US" dirty="0"/>
              <a:t> Artificial</a:t>
            </a:r>
          </a:p>
        </p:txBody>
      </p:sp>
      <p:pic>
        <p:nvPicPr>
          <p:cNvPr id="11" name="Picture Placeholder 10" descr="Graphic art of people">
            <a:extLst>
              <a:ext uri="{FF2B5EF4-FFF2-40B4-BE49-F238E27FC236}">
                <a16:creationId xmlns:a16="http://schemas.microsoft.com/office/drawing/2014/main" id="{37096BAD-01DF-08B0-E1C9-BFCCD7FFC7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498194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8149E0-B689-4311-816B-AE5BF5B860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4401DB-1BF8-45E1-B754-4B28691CFDD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9D43940-FD1E-4F30-91F9-78B652C8389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1166</TotalTime>
  <Words>1641</Words>
  <Application>Microsoft Macintosh PowerPoint</Application>
  <PresentationFormat>Panorámica</PresentationFormat>
  <Paragraphs>257</Paragraphs>
  <Slides>35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2" baseType="lpstr">
      <vt:lpstr>Aptos</vt:lpstr>
      <vt:lpstr>Arial</vt:lpstr>
      <vt:lpstr>Calibri</vt:lpstr>
      <vt:lpstr>Century Gothic</vt:lpstr>
      <vt:lpstr>Wingdings</vt:lpstr>
      <vt:lpstr>Wingdings 3</vt:lpstr>
      <vt:lpstr>Sala de reuniones Ion</vt:lpstr>
      <vt:lpstr>XIV CONGRESO IBEROAMERICANO DE ECONOMÍA DEL DEPORTE 12 DE JUNIO DE 2024</vt:lpstr>
      <vt:lpstr>AGENDA</vt:lpstr>
      <vt:lpstr>1. Presentación</vt:lpstr>
      <vt:lpstr>Ponente:</vt:lpstr>
      <vt:lpstr>Ponente:</vt:lpstr>
      <vt:lpstr>Ponente:</vt:lpstr>
      <vt:lpstr>2. Objetivo del Taller</vt:lpstr>
      <vt:lpstr>Taller teórico-práctico</vt:lpstr>
      <vt:lpstr>3. Introducción a la Ciencia de Datos e Inteligencia Artificial</vt:lpstr>
      <vt:lpstr>¿Qué es la Ciencia de Datos?</vt:lpstr>
      <vt:lpstr>¿Qué es la Ciencia de Datos?</vt:lpstr>
      <vt:lpstr>¿Qué es la Ciencia de Datos?</vt:lpstr>
      <vt:lpstr>¿Qué es la Ciencia de Datos?</vt:lpstr>
      <vt:lpstr>Pero…</vt:lpstr>
      <vt:lpstr>¿Qué es la Inteligencia Artificial?</vt:lpstr>
      <vt:lpstr>¿Qué es la Inteligencia Artificial?</vt:lpstr>
      <vt:lpstr>¿Qué es la Inteligencia Artificial?</vt:lpstr>
      <vt:lpstr>¿Qué es la Inteligencia Artificial?</vt:lpstr>
      <vt:lpstr>4. Aprendizaje Automático (Machine Learning)</vt:lpstr>
      <vt:lpstr>Machine Learning</vt:lpstr>
      <vt:lpstr>Machine Learning</vt:lpstr>
      <vt:lpstr>Machine Learning</vt:lpstr>
      <vt:lpstr>5. Entornos de Trabajo</vt:lpstr>
      <vt:lpstr>Entornos de Trabajo</vt:lpstr>
      <vt:lpstr>6. Fases de un Proyecto de Ciencia de Datos</vt:lpstr>
      <vt:lpstr>Fases de un Proyecto de Ciencia de Datos</vt:lpstr>
      <vt:lpstr>Fases de un Proyecto de Ciencia de Datos</vt:lpstr>
      <vt:lpstr>Fases de un Proyecto de Ciencia de Datos</vt:lpstr>
      <vt:lpstr>Fases de un Proyecto de Ciencia de Datos</vt:lpstr>
      <vt:lpstr>Fases de un Proyecto de Ciencia de Datos</vt:lpstr>
      <vt:lpstr>Fases de un Proyecto de Ciencia de Datos</vt:lpstr>
      <vt:lpstr>Fases de un Proyecto de Ciencia de Datos</vt:lpstr>
      <vt:lpstr>7. Taller práctico: Clustering de encuestas sobre una maratón </vt:lpstr>
      <vt:lpstr>Taller Práctico</vt:lpstr>
      <vt:lpstr>¡Muchas 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Presenter training</dc:title>
  <cp:lastModifiedBy>Ruiz-Arteaga, Alberto</cp:lastModifiedBy>
  <cp:revision>12</cp:revision>
  <dcterms:created xsi:type="dcterms:W3CDTF">2024-01-23T17:31:44Z</dcterms:created>
  <dcterms:modified xsi:type="dcterms:W3CDTF">2024-06-09T17:59:26Z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